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7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87" r:id="rId10"/>
    <p:sldId id="267" r:id="rId11"/>
    <p:sldId id="268" r:id="rId12"/>
    <p:sldId id="270" r:id="rId13"/>
    <p:sldId id="269" r:id="rId14"/>
    <p:sldId id="271" r:id="rId15"/>
    <p:sldId id="272" r:id="rId16"/>
    <p:sldId id="289" r:id="rId17"/>
    <p:sldId id="290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8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embeddedFontLst>
    <p:embeddedFont>
      <p:font typeface="Imperial Sans Text" panose="020B0503020202020204" pitchFamily="34" charset="77"/>
      <p:regular r:id="rId35"/>
      <p:bold r:id="rId36"/>
    </p:embeddedFont>
    <p:embeddedFont>
      <p:font typeface="Imperial Sans Text Medium" panose="020B0503020202020204" pitchFamily="34" charset="77"/>
      <p:regular r:id="rId37"/>
    </p:embeddedFont>
    <p:embeddedFont>
      <p:font typeface="Imperial Sans Text Semibold" panose="020B0503020202020204" pitchFamily="34" charset="77"/>
      <p:regular r:id="rId38"/>
      <p:bold r:id="rId39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0A10E6-F728-B849-B26F-31EFC075F19B}" v="12" dt="2025-01-08T10:07:25.619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1" autoAdjust="0"/>
    <p:restoredTop sz="95933"/>
  </p:normalViewPr>
  <p:slideViewPr>
    <p:cSldViewPr snapToGrid="0" showGuides="1">
      <p:cViewPr varScale="1">
        <p:scale>
          <a:sx n="141" d="100"/>
          <a:sy n="141" d="100"/>
        </p:scale>
        <p:origin x="1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le, Nicholas" userId="c52a6687-8685-4323-9ea4-6d311eb2eaf5" providerId="ADAL" clId="{1ADEA489-87D5-E041-A1A0-71A7511CF6DE}"/>
    <pc:docChg chg="undo custSel addSld delSld modSld">
      <pc:chgData name="Wardle, Nicholas" userId="c52a6687-8685-4323-9ea4-6d311eb2eaf5" providerId="ADAL" clId="{1ADEA489-87D5-E041-A1A0-71A7511CF6DE}" dt="2024-12-09T15:05:23.560" v="1026" actId="1076"/>
      <pc:docMkLst>
        <pc:docMk/>
      </pc:docMkLst>
      <pc:sldChg chg="modSp mod">
        <pc:chgData name="Wardle, Nicholas" userId="c52a6687-8685-4323-9ea4-6d311eb2eaf5" providerId="ADAL" clId="{1ADEA489-87D5-E041-A1A0-71A7511CF6DE}" dt="2024-12-09T14:38:29.751" v="160" actId="20577"/>
        <pc:sldMkLst>
          <pc:docMk/>
          <pc:sldMk cId="3985218701" sldId="258"/>
        </pc:sldMkLst>
        <pc:spChg chg="mod">
          <ac:chgData name="Wardle, Nicholas" userId="c52a6687-8685-4323-9ea4-6d311eb2eaf5" providerId="ADAL" clId="{1ADEA489-87D5-E041-A1A0-71A7511CF6DE}" dt="2024-12-09T14:38:29.751" v="160" actId="20577"/>
          <ac:spMkLst>
            <pc:docMk/>
            <pc:sldMk cId="3985218701" sldId="258"/>
            <ac:spMk id="6" creationId="{FF6003C2-EC4C-59CE-0134-5D32310B0ADE}"/>
          </ac:spMkLst>
        </pc:spChg>
        <pc:picChg chg="mod">
          <ac:chgData name="Wardle, Nicholas" userId="c52a6687-8685-4323-9ea4-6d311eb2eaf5" providerId="ADAL" clId="{1ADEA489-87D5-E041-A1A0-71A7511CF6DE}" dt="2024-12-09T14:38:26.017" v="159" actId="1076"/>
          <ac:picMkLst>
            <pc:docMk/>
            <pc:sldMk cId="3985218701" sldId="258"/>
            <ac:picMk id="9" creationId="{26F32F9C-41AA-69E7-0B3F-9DD396988C89}"/>
          </ac:picMkLst>
        </pc:picChg>
      </pc:sldChg>
      <pc:sldChg chg="addSp delSp modSp mod">
        <pc:chgData name="Wardle, Nicholas" userId="c52a6687-8685-4323-9ea4-6d311eb2eaf5" providerId="ADAL" clId="{1ADEA489-87D5-E041-A1A0-71A7511CF6DE}" dt="2024-12-09T14:35:34.415" v="83" actId="1076"/>
        <pc:sldMkLst>
          <pc:docMk/>
          <pc:sldMk cId="1022910544" sldId="259"/>
        </pc:sldMkLst>
        <pc:spChg chg="mod">
          <ac:chgData name="Wardle, Nicholas" userId="c52a6687-8685-4323-9ea4-6d311eb2eaf5" providerId="ADAL" clId="{1ADEA489-87D5-E041-A1A0-71A7511CF6DE}" dt="2024-12-09T14:34:19.827" v="23" actId="20577"/>
          <ac:spMkLst>
            <pc:docMk/>
            <pc:sldMk cId="1022910544" sldId="259"/>
            <ac:spMk id="2" creationId="{257FECDA-B9E5-D18C-DD89-E293FEB85F35}"/>
          </ac:spMkLst>
        </pc:spChg>
        <pc:spChg chg="mod">
          <ac:chgData name="Wardle, Nicholas" userId="c52a6687-8685-4323-9ea4-6d311eb2eaf5" providerId="ADAL" clId="{1ADEA489-87D5-E041-A1A0-71A7511CF6DE}" dt="2024-12-09T14:35:09.964" v="76" actId="15"/>
          <ac:spMkLst>
            <pc:docMk/>
            <pc:sldMk cId="1022910544" sldId="259"/>
            <ac:spMk id="3" creationId="{C46C8A4D-0704-CFDF-5276-10AB99DF0657}"/>
          </ac:spMkLst>
        </pc:spChg>
        <pc:spChg chg="del">
          <ac:chgData name="Wardle, Nicholas" userId="c52a6687-8685-4323-9ea4-6d311eb2eaf5" providerId="ADAL" clId="{1ADEA489-87D5-E041-A1A0-71A7511CF6DE}" dt="2024-12-09T14:34:21.627" v="24" actId="478"/>
          <ac:spMkLst>
            <pc:docMk/>
            <pc:sldMk cId="1022910544" sldId="259"/>
            <ac:spMk id="7" creationId="{215CE81D-DB76-6562-D718-2F5BFCED2572}"/>
          </ac:spMkLst>
        </pc:spChg>
        <pc:picChg chg="add mod">
          <ac:chgData name="Wardle, Nicholas" userId="c52a6687-8685-4323-9ea4-6d311eb2eaf5" providerId="ADAL" clId="{1ADEA489-87D5-E041-A1A0-71A7511CF6DE}" dt="2024-12-09T14:35:34.415" v="83" actId="1076"/>
          <ac:picMkLst>
            <pc:docMk/>
            <pc:sldMk cId="1022910544" sldId="259"/>
            <ac:picMk id="9" creationId="{40481690-3C49-02C3-0991-1F3CFB133152}"/>
          </ac:picMkLst>
        </pc:picChg>
      </pc:sldChg>
      <pc:sldChg chg="del">
        <pc:chgData name="Wardle, Nicholas" userId="c52a6687-8685-4323-9ea4-6d311eb2eaf5" providerId="ADAL" clId="{1ADEA489-87D5-E041-A1A0-71A7511CF6DE}" dt="2024-12-09T14:35:49.782" v="90" actId="2696"/>
        <pc:sldMkLst>
          <pc:docMk/>
          <pc:sldMk cId="295209171" sldId="260"/>
        </pc:sldMkLst>
      </pc:sldChg>
      <pc:sldChg chg="addSp delSp modSp new mod">
        <pc:chgData name="Wardle, Nicholas" userId="c52a6687-8685-4323-9ea4-6d311eb2eaf5" providerId="ADAL" clId="{1ADEA489-87D5-E041-A1A0-71A7511CF6DE}" dt="2024-12-09T14:47:02.441" v="609" actId="14100"/>
        <pc:sldMkLst>
          <pc:docMk/>
          <pc:sldMk cId="2498829044" sldId="261"/>
        </pc:sldMkLst>
        <pc:spChg chg="mod">
          <ac:chgData name="Wardle, Nicholas" userId="c52a6687-8685-4323-9ea4-6d311eb2eaf5" providerId="ADAL" clId="{1ADEA489-87D5-E041-A1A0-71A7511CF6DE}" dt="2024-12-09T14:36:00.832" v="99" actId="20577"/>
          <ac:spMkLst>
            <pc:docMk/>
            <pc:sldMk cId="2498829044" sldId="261"/>
            <ac:spMk id="2" creationId="{57213B86-B040-9A53-83AB-67708618865C}"/>
          </ac:spMkLst>
        </pc:spChg>
        <pc:spChg chg="mod">
          <ac:chgData name="Wardle, Nicholas" userId="c52a6687-8685-4323-9ea4-6d311eb2eaf5" providerId="ADAL" clId="{1ADEA489-87D5-E041-A1A0-71A7511CF6DE}" dt="2024-12-09T14:47:02.441" v="609" actId="14100"/>
          <ac:spMkLst>
            <pc:docMk/>
            <pc:sldMk cId="2498829044" sldId="261"/>
            <ac:spMk id="3" creationId="{552A0BE0-16E8-3E0B-8C82-9E5B34C5B2E6}"/>
          </ac:spMkLst>
        </pc:spChg>
        <pc:spChg chg="del">
          <ac:chgData name="Wardle, Nicholas" userId="c52a6687-8685-4323-9ea4-6d311eb2eaf5" providerId="ADAL" clId="{1ADEA489-87D5-E041-A1A0-71A7511CF6DE}" dt="2024-12-09T14:37:22.867" v="131" actId="478"/>
          <ac:spMkLst>
            <pc:docMk/>
            <pc:sldMk cId="2498829044" sldId="261"/>
            <ac:spMk id="7" creationId="{1C31A75C-B910-8712-21A5-3F57C5726703}"/>
          </ac:spMkLst>
        </pc:spChg>
        <pc:picChg chg="add mod">
          <ac:chgData name="Wardle, Nicholas" userId="c52a6687-8685-4323-9ea4-6d311eb2eaf5" providerId="ADAL" clId="{1ADEA489-87D5-E041-A1A0-71A7511CF6DE}" dt="2024-12-09T14:37:40.783" v="136" actId="1076"/>
          <ac:picMkLst>
            <pc:docMk/>
            <pc:sldMk cId="2498829044" sldId="261"/>
            <ac:picMk id="9" creationId="{F01DD4AC-CC6D-6575-FFBF-EEC385A0ED75}"/>
          </ac:picMkLst>
        </pc:picChg>
      </pc:sldChg>
      <pc:sldChg chg="addSp delSp modSp new mod">
        <pc:chgData name="Wardle, Nicholas" userId="c52a6687-8685-4323-9ea4-6d311eb2eaf5" providerId="ADAL" clId="{1ADEA489-87D5-E041-A1A0-71A7511CF6DE}" dt="2024-12-09T14:41:57.788" v="265" actId="113"/>
        <pc:sldMkLst>
          <pc:docMk/>
          <pc:sldMk cId="2199575575" sldId="263"/>
        </pc:sldMkLst>
        <pc:spChg chg="mod">
          <ac:chgData name="Wardle, Nicholas" userId="c52a6687-8685-4323-9ea4-6d311eb2eaf5" providerId="ADAL" clId="{1ADEA489-87D5-E041-A1A0-71A7511CF6DE}" dt="2024-12-09T14:38:59.800" v="171" actId="20577"/>
          <ac:spMkLst>
            <pc:docMk/>
            <pc:sldMk cId="2199575575" sldId="263"/>
            <ac:spMk id="2" creationId="{12A98EEB-EDC3-8E9A-3AC7-07D72943080F}"/>
          </ac:spMkLst>
        </pc:spChg>
        <pc:spChg chg="del">
          <ac:chgData name="Wardle, Nicholas" userId="c52a6687-8685-4323-9ea4-6d311eb2eaf5" providerId="ADAL" clId="{1ADEA489-87D5-E041-A1A0-71A7511CF6DE}" dt="2024-12-09T14:39:10.969" v="173"/>
          <ac:spMkLst>
            <pc:docMk/>
            <pc:sldMk cId="2199575575" sldId="263"/>
            <ac:spMk id="3" creationId="{6E52DC97-CB87-458E-54C3-988DC2B72DD1}"/>
          </ac:spMkLst>
        </pc:spChg>
        <pc:spChg chg="del">
          <ac:chgData name="Wardle, Nicholas" userId="c52a6687-8685-4323-9ea4-6d311eb2eaf5" providerId="ADAL" clId="{1ADEA489-87D5-E041-A1A0-71A7511CF6DE}" dt="2024-12-09T14:39:01.477" v="172" actId="478"/>
          <ac:spMkLst>
            <pc:docMk/>
            <pc:sldMk cId="2199575575" sldId="263"/>
            <ac:spMk id="7" creationId="{8B02EF02-7A30-6D5E-7F75-D739A09BB433}"/>
          </ac:spMkLst>
        </pc:spChg>
        <pc:spChg chg="add mod">
          <ac:chgData name="Wardle, Nicholas" userId="c52a6687-8685-4323-9ea4-6d311eb2eaf5" providerId="ADAL" clId="{1ADEA489-87D5-E041-A1A0-71A7511CF6DE}" dt="2024-12-09T14:41:57.788" v="265" actId="113"/>
          <ac:spMkLst>
            <pc:docMk/>
            <pc:sldMk cId="2199575575" sldId="263"/>
            <ac:spMk id="11" creationId="{BD9DEE06-2056-5ED1-708C-A15C75942522}"/>
          </ac:spMkLst>
        </pc:spChg>
        <pc:picChg chg="add mod">
          <ac:chgData name="Wardle, Nicholas" userId="c52a6687-8685-4323-9ea4-6d311eb2eaf5" providerId="ADAL" clId="{1ADEA489-87D5-E041-A1A0-71A7511CF6DE}" dt="2024-12-09T14:41:03.219" v="227" actId="1076"/>
          <ac:picMkLst>
            <pc:docMk/>
            <pc:sldMk cId="2199575575" sldId="263"/>
            <ac:picMk id="9" creationId="{EF4FD6DA-F3ED-1E79-DB3B-9985392B6AC2}"/>
          </ac:picMkLst>
        </pc:picChg>
      </pc:sldChg>
      <pc:sldChg chg="addSp delSp modSp new mod">
        <pc:chgData name="Wardle, Nicholas" userId="c52a6687-8685-4323-9ea4-6d311eb2eaf5" providerId="ADAL" clId="{1ADEA489-87D5-E041-A1A0-71A7511CF6DE}" dt="2024-12-09T14:55:40.286" v="938" actId="113"/>
        <pc:sldMkLst>
          <pc:docMk/>
          <pc:sldMk cId="235552888" sldId="265"/>
        </pc:sldMkLst>
        <pc:spChg chg="mod">
          <ac:chgData name="Wardle, Nicholas" userId="c52a6687-8685-4323-9ea4-6d311eb2eaf5" providerId="ADAL" clId="{1ADEA489-87D5-E041-A1A0-71A7511CF6DE}" dt="2024-12-09T14:42:35.781" v="301" actId="20577"/>
          <ac:spMkLst>
            <pc:docMk/>
            <pc:sldMk cId="235552888" sldId="265"/>
            <ac:spMk id="2" creationId="{D90E4429-63EC-25E9-B391-ADDD3D41B818}"/>
          </ac:spMkLst>
        </pc:spChg>
        <pc:spChg chg="del">
          <ac:chgData name="Wardle, Nicholas" userId="c52a6687-8685-4323-9ea4-6d311eb2eaf5" providerId="ADAL" clId="{1ADEA489-87D5-E041-A1A0-71A7511CF6DE}" dt="2024-12-09T14:42:47.506" v="303"/>
          <ac:spMkLst>
            <pc:docMk/>
            <pc:sldMk cId="235552888" sldId="265"/>
            <ac:spMk id="3" creationId="{770FF21B-C87C-6A91-A53F-C45F3DD2EC72}"/>
          </ac:spMkLst>
        </pc:spChg>
        <pc:spChg chg="del">
          <ac:chgData name="Wardle, Nicholas" userId="c52a6687-8685-4323-9ea4-6d311eb2eaf5" providerId="ADAL" clId="{1ADEA489-87D5-E041-A1A0-71A7511CF6DE}" dt="2024-12-09T14:42:37.469" v="302" actId="478"/>
          <ac:spMkLst>
            <pc:docMk/>
            <pc:sldMk cId="235552888" sldId="265"/>
            <ac:spMk id="7" creationId="{421D7D46-74C6-0CC4-1439-191B9E82C74F}"/>
          </ac:spMkLst>
        </pc:spChg>
        <pc:spChg chg="add mod">
          <ac:chgData name="Wardle, Nicholas" userId="c52a6687-8685-4323-9ea4-6d311eb2eaf5" providerId="ADAL" clId="{1ADEA489-87D5-E041-A1A0-71A7511CF6DE}" dt="2024-12-09T14:55:40.286" v="938" actId="113"/>
          <ac:spMkLst>
            <pc:docMk/>
            <pc:sldMk cId="235552888" sldId="265"/>
            <ac:spMk id="11" creationId="{5EBB3712-6936-FD74-726A-4A04933F3FC8}"/>
          </ac:spMkLst>
        </pc:spChg>
        <pc:picChg chg="add mod">
          <ac:chgData name="Wardle, Nicholas" userId="c52a6687-8685-4323-9ea4-6d311eb2eaf5" providerId="ADAL" clId="{1ADEA489-87D5-E041-A1A0-71A7511CF6DE}" dt="2024-12-09T14:46:03.656" v="461" actId="1076"/>
          <ac:picMkLst>
            <pc:docMk/>
            <pc:sldMk cId="235552888" sldId="265"/>
            <ac:picMk id="9" creationId="{A9D373B5-9618-9C67-9C26-106B626433AD}"/>
          </ac:picMkLst>
        </pc:picChg>
        <pc:picChg chg="add mod">
          <ac:chgData name="Wardle, Nicholas" userId="c52a6687-8685-4323-9ea4-6d311eb2eaf5" providerId="ADAL" clId="{1ADEA489-87D5-E041-A1A0-71A7511CF6DE}" dt="2024-12-09T14:47:25.557" v="614" actId="1076"/>
          <ac:picMkLst>
            <pc:docMk/>
            <pc:sldMk cId="235552888" sldId="265"/>
            <ac:picMk id="13" creationId="{1CD6607E-2D06-FC14-00AB-02C5AFDAF504}"/>
          </ac:picMkLst>
        </pc:picChg>
      </pc:sldChg>
      <pc:sldChg chg="addSp delSp modSp new mod">
        <pc:chgData name="Wardle, Nicholas" userId="c52a6687-8685-4323-9ea4-6d311eb2eaf5" providerId="ADAL" clId="{1ADEA489-87D5-E041-A1A0-71A7511CF6DE}" dt="2024-12-09T14:52:38.965" v="770" actId="1076"/>
        <pc:sldMkLst>
          <pc:docMk/>
          <pc:sldMk cId="2179936587" sldId="267"/>
        </pc:sldMkLst>
        <pc:spChg chg="mod">
          <ac:chgData name="Wardle, Nicholas" userId="c52a6687-8685-4323-9ea4-6d311eb2eaf5" providerId="ADAL" clId="{1ADEA489-87D5-E041-A1A0-71A7511CF6DE}" dt="2024-12-09T14:49:36.326" v="630" actId="20577"/>
          <ac:spMkLst>
            <pc:docMk/>
            <pc:sldMk cId="2179936587" sldId="267"/>
            <ac:spMk id="2" creationId="{D3F737DD-09DD-E632-CE61-4DBDD33086C9}"/>
          </ac:spMkLst>
        </pc:spChg>
        <pc:spChg chg="mod">
          <ac:chgData name="Wardle, Nicholas" userId="c52a6687-8685-4323-9ea4-6d311eb2eaf5" providerId="ADAL" clId="{1ADEA489-87D5-E041-A1A0-71A7511CF6DE}" dt="2024-12-09T14:52:05.715" v="763" actId="1076"/>
          <ac:spMkLst>
            <pc:docMk/>
            <pc:sldMk cId="2179936587" sldId="267"/>
            <ac:spMk id="3" creationId="{D1D236A2-5215-2874-36D4-DD95B3FF7CF1}"/>
          </ac:spMkLst>
        </pc:spChg>
        <pc:spChg chg="del">
          <ac:chgData name="Wardle, Nicholas" userId="c52a6687-8685-4323-9ea4-6d311eb2eaf5" providerId="ADAL" clId="{1ADEA489-87D5-E041-A1A0-71A7511CF6DE}" dt="2024-12-09T14:49:38.013" v="631" actId="478"/>
          <ac:spMkLst>
            <pc:docMk/>
            <pc:sldMk cId="2179936587" sldId="267"/>
            <ac:spMk id="7" creationId="{57BABDCE-E923-C441-A71E-FB43F760BB2B}"/>
          </ac:spMkLst>
        </pc:spChg>
        <pc:picChg chg="add mod">
          <ac:chgData name="Wardle, Nicholas" userId="c52a6687-8685-4323-9ea4-6d311eb2eaf5" providerId="ADAL" clId="{1ADEA489-87D5-E041-A1A0-71A7511CF6DE}" dt="2024-12-09T14:52:38.965" v="770" actId="1076"/>
          <ac:picMkLst>
            <pc:docMk/>
            <pc:sldMk cId="2179936587" sldId="267"/>
            <ac:picMk id="9" creationId="{DE85A350-A141-2D86-7811-1500263D6455}"/>
          </ac:picMkLst>
        </pc:picChg>
      </pc:sldChg>
      <pc:sldChg chg="addSp delSp modSp new mod">
        <pc:chgData name="Wardle, Nicholas" userId="c52a6687-8685-4323-9ea4-6d311eb2eaf5" providerId="ADAL" clId="{1ADEA489-87D5-E041-A1A0-71A7511CF6DE}" dt="2024-12-09T15:05:23.560" v="1026" actId="1076"/>
        <pc:sldMkLst>
          <pc:docMk/>
          <pc:sldMk cId="321339472" sldId="268"/>
        </pc:sldMkLst>
        <pc:spChg chg="mod">
          <ac:chgData name="Wardle, Nicholas" userId="c52a6687-8685-4323-9ea4-6d311eb2eaf5" providerId="ADAL" clId="{1ADEA489-87D5-E041-A1A0-71A7511CF6DE}" dt="2024-12-09T14:53:16.143" v="794" actId="20577"/>
          <ac:spMkLst>
            <pc:docMk/>
            <pc:sldMk cId="321339472" sldId="268"/>
            <ac:spMk id="2" creationId="{73544060-FD75-AF4A-4A36-1D5A2AFCE8CB}"/>
          </ac:spMkLst>
        </pc:spChg>
        <pc:spChg chg="del mod">
          <ac:chgData name="Wardle, Nicholas" userId="c52a6687-8685-4323-9ea4-6d311eb2eaf5" providerId="ADAL" clId="{1ADEA489-87D5-E041-A1A0-71A7511CF6DE}" dt="2024-12-09T15:05:14.243" v="1020" actId="14100"/>
          <ac:spMkLst>
            <pc:docMk/>
            <pc:sldMk cId="321339472" sldId="268"/>
            <ac:spMk id="3" creationId="{7B7D1570-FF93-3ECF-EB77-F43175D367CF}"/>
          </ac:spMkLst>
        </pc:spChg>
        <pc:spChg chg="del">
          <ac:chgData name="Wardle, Nicholas" userId="c52a6687-8685-4323-9ea4-6d311eb2eaf5" providerId="ADAL" clId="{1ADEA489-87D5-E041-A1A0-71A7511CF6DE}" dt="2024-12-09T14:52:57.494" v="777" actId="478"/>
          <ac:spMkLst>
            <pc:docMk/>
            <pc:sldMk cId="321339472" sldId="268"/>
            <ac:spMk id="7" creationId="{CD7CA4C8-1878-610F-C08D-E4C910438FC0}"/>
          </ac:spMkLst>
        </pc:spChg>
        <pc:picChg chg="add mod">
          <ac:chgData name="Wardle, Nicholas" userId="c52a6687-8685-4323-9ea4-6d311eb2eaf5" providerId="ADAL" clId="{1ADEA489-87D5-E041-A1A0-71A7511CF6DE}" dt="2024-12-09T15:05:22.560" v="1025" actId="1076"/>
          <ac:picMkLst>
            <pc:docMk/>
            <pc:sldMk cId="321339472" sldId="268"/>
            <ac:picMk id="8" creationId="{EE1AC8E0-881C-FE33-D73E-87275DAF6F83}"/>
          </ac:picMkLst>
        </pc:picChg>
        <pc:picChg chg="add mod">
          <ac:chgData name="Wardle, Nicholas" userId="c52a6687-8685-4323-9ea4-6d311eb2eaf5" providerId="ADAL" clId="{1ADEA489-87D5-E041-A1A0-71A7511CF6DE}" dt="2024-12-09T15:05:23.560" v="1026" actId="1076"/>
          <ac:picMkLst>
            <pc:docMk/>
            <pc:sldMk cId="321339472" sldId="268"/>
            <ac:picMk id="9" creationId="{71C5E24E-A969-02B5-1B29-88DCAAE99885}"/>
          </ac:picMkLst>
        </pc:picChg>
      </pc:sldChg>
    </pc:docChg>
  </pc:docChgLst>
  <pc:docChgLst>
    <pc:chgData name="Wardle, Nicholas" userId="c52a6687-8685-4323-9ea4-6d311eb2eaf5" providerId="ADAL" clId="{790A10E6-F728-B849-B26F-31EFC075F19B}"/>
    <pc:docChg chg="custSel addSld delSld modSld sldOrd">
      <pc:chgData name="Wardle, Nicholas" userId="c52a6687-8685-4323-9ea4-6d311eb2eaf5" providerId="ADAL" clId="{790A10E6-F728-B849-B26F-31EFC075F19B}" dt="2025-01-08T10:07:31.593" v="588" actId="1037"/>
      <pc:docMkLst>
        <pc:docMk/>
      </pc:docMkLst>
      <pc:sldChg chg="ord">
        <pc:chgData name="Wardle, Nicholas" userId="c52a6687-8685-4323-9ea4-6d311eb2eaf5" providerId="ADAL" clId="{790A10E6-F728-B849-B26F-31EFC075F19B}" dt="2024-12-20T12:05:32.047" v="61" actId="20578"/>
        <pc:sldMkLst>
          <pc:docMk/>
          <pc:sldMk cId="2304629191" sldId="272"/>
        </pc:sldMkLst>
      </pc:sldChg>
      <pc:sldChg chg="addSp modSp mod">
        <pc:chgData name="Wardle, Nicholas" userId="c52a6687-8685-4323-9ea4-6d311eb2eaf5" providerId="ADAL" clId="{790A10E6-F728-B849-B26F-31EFC075F19B}" dt="2025-01-08T10:07:31.593" v="588" actId="1037"/>
        <pc:sldMkLst>
          <pc:docMk/>
          <pc:sldMk cId="1115948750" sldId="275"/>
        </pc:sldMkLst>
        <pc:spChg chg="add mod">
          <ac:chgData name="Wardle, Nicholas" userId="c52a6687-8685-4323-9ea4-6d311eb2eaf5" providerId="ADAL" clId="{790A10E6-F728-B849-B26F-31EFC075F19B}" dt="2025-01-08T10:07:31.593" v="588" actId="1037"/>
          <ac:spMkLst>
            <pc:docMk/>
            <pc:sldMk cId="1115948750" sldId="275"/>
            <ac:spMk id="3" creationId="{4E671AB1-9D2B-03AD-80A4-4D9EF759317E}"/>
          </ac:spMkLst>
        </pc:spChg>
      </pc:sldChg>
      <pc:sldChg chg="addSp delSp modSp new mod">
        <pc:chgData name="Wardle, Nicholas" userId="c52a6687-8685-4323-9ea4-6d311eb2eaf5" providerId="ADAL" clId="{790A10E6-F728-B849-B26F-31EFC075F19B}" dt="2025-01-08T10:07:20.648" v="581" actId="14100"/>
        <pc:sldMkLst>
          <pc:docMk/>
          <pc:sldMk cId="2366351040" sldId="288"/>
        </pc:sldMkLst>
        <pc:spChg chg="mod">
          <ac:chgData name="Wardle, Nicholas" userId="c52a6687-8685-4323-9ea4-6d311eb2eaf5" providerId="ADAL" clId="{790A10E6-F728-B849-B26F-31EFC075F19B}" dt="2024-12-20T12:03:58.184" v="55" actId="20577"/>
          <ac:spMkLst>
            <pc:docMk/>
            <pc:sldMk cId="2366351040" sldId="288"/>
            <ac:spMk id="2" creationId="{5363CB6A-F4ED-7B0E-AE99-23E9BFDEFF5C}"/>
          </ac:spMkLst>
        </pc:spChg>
        <pc:spChg chg="del">
          <ac:chgData name="Wardle, Nicholas" userId="c52a6687-8685-4323-9ea4-6d311eb2eaf5" providerId="ADAL" clId="{790A10E6-F728-B849-B26F-31EFC075F19B}" dt="2024-12-20T12:03:43.148" v="3" actId="478"/>
          <ac:spMkLst>
            <pc:docMk/>
            <pc:sldMk cId="2366351040" sldId="288"/>
            <ac:spMk id="3" creationId="{D7525D97-CE14-9FF6-9950-03714C2A5D29}"/>
          </ac:spMkLst>
        </pc:spChg>
        <pc:spChg chg="del">
          <ac:chgData name="Wardle, Nicholas" userId="c52a6687-8685-4323-9ea4-6d311eb2eaf5" providerId="ADAL" clId="{790A10E6-F728-B849-B26F-31EFC075F19B}" dt="2024-12-20T12:03:41.288" v="2" actId="478"/>
          <ac:spMkLst>
            <pc:docMk/>
            <pc:sldMk cId="2366351040" sldId="288"/>
            <ac:spMk id="7" creationId="{4BB8877A-A9C3-82C9-B311-8F2635B57458}"/>
          </ac:spMkLst>
        </pc:spChg>
        <pc:spChg chg="add mod">
          <ac:chgData name="Wardle, Nicholas" userId="c52a6687-8685-4323-9ea4-6d311eb2eaf5" providerId="ADAL" clId="{790A10E6-F728-B849-B26F-31EFC075F19B}" dt="2025-01-08T10:07:20.648" v="581" actId="14100"/>
          <ac:spMkLst>
            <pc:docMk/>
            <pc:sldMk cId="2366351040" sldId="288"/>
            <ac:spMk id="7" creationId="{CF5E06E6-3792-77BC-FDD4-62E1D0D9FEA0}"/>
          </ac:spMkLst>
        </pc:spChg>
        <pc:spChg chg="add mod">
          <ac:chgData name="Wardle, Nicholas" userId="c52a6687-8685-4323-9ea4-6d311eb2eaf5" providerId="ADAL" clId="{790A10E6-F728-B849-B26F-31EFC075F19B}" dt="2024-12-20T12:03:34.611" v="1"/>
          <ac:spMkLst>
            <pc:docMk/>
            <pc:sldMk cId="2366351040" sldId="288"/>
            <ac:spMk id="20" creationId="{DD842E25-C0CF-8039-21C7-8A66F6BD943F}"/>
          </ac:spMkLst>
        </pc:spChg>
        <pc:graphicFrameChg chg="add mod">
          <ac:chgData name="Wardle, Nicholas" userId="c52a6687-8685-4323-9ea4-6d311eb2eaf5" providerId="ADAL" clId="{790A10E6-F728-B849-B26F-31EFC075F19B}" dt="2024-12-20T12:03:34.611" v="1"/>
          <ac:graphicFrameMkLst>
            <pc:docMk/>
            <pc:sldMk cId="2366351040" sldId="288"/>
            <ac:graphicFrameMk id="8" creationId="{C91E4395-960A-AA00-B322-62421BA0AA2A}"/>
          </ac:graphicFrameMkLst>
        </pc:graphicFrameChg>
        <pc:picChg chg="add mod">
          <ac:chgData name="Wardle, Nicholas" userId="c52a6687-8685-4323-9ea4-6d311eb2eaf5" providerId="ADAL" clId="{790A10E6-F728-B849-B26F-31EFC075F19B}" dt="2025-01-08T10:07:02.689" v="578" actId="1076"/>
          <ac:picMkLst>
            <pc:docMk/>
            <pc:sldMk cId="2366351040" sldId="288"/>
            <ac:picMk id="3" creationId="{A15B44B7-C70E-5962-2E7E-CB4E77C2693E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9" creationId="{BC5D93C8-D572-1C05-373A-5A4DF16288F6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10" creationId="{284CE14A-206F-D9D1-EE20-E00764717C79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11" creationId="{6B46591A-4A90-2904-C9D8-2A815133FEA5}"/>
          </ac:picMkLst>
        </pc:picChg>
        <pc:picChg chg="add del mod">
          <ac:chgData name="Wardle, Nicholas" userId="c52a6687-8685-4323-9ea4-6d311eb2eaf5" providerId="ADAL" clId="{790A10E6-F728-B849-B26F-31EFC075F19B}" dt="2025-01-08T10:06:56.761" v="576" actId="478"/>
          <ac:picMkLst>
            <pc:docMk/>
            <pc:sldMk cId="2366351040" sldId="288"/>
            <ac:picMk id="12" creationId="{8D289762-1B47-6435-A91F-40496AB090C5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13" creationId="{09D9ABBF-F4D7-FE78-045B-99A30B517EF8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14" creationId="{870B16E1-3C00-DFF4-2589-170377A6B020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15" creationId="{6E792FBD-F2A8-E7C8-57A4-A7DAB5605E9B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16" creationId="{5B2DD66C-1E06-BCC7-45D5-73A45BB35A45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17" creationId="{5A6E729E-7F4F-B7ED-5564-054F1B26A3C9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18" creationId="{A38C435A-45D8-3D7B-E055-9555C861816C}"/>
          </ac:picMkLst>
        </pc:picChg>
        <pc:picChg chg="add mod">
          <ac:chgData name="Wardle, Nicholas" userId="c52a6687-8685-4323-9ea4-6d311eb2eaf5" providerId="ADAL" clId="{790A10E6-F728-B849-B26F-31EFC075F19B}" dt="2024-12-20T12:03:34.611" v="1"/>
          <ac:picMkLst>
            <pc:docMk/>
            <pc:sldMk cId="2366351040" sldId="288"/>
            <ac:picMk id="19" creationId="{FBC63C35-6EFF-4CFB-A4A3-165CCF2B846E}"/>
          </ac:picMkLst>
        </pc:picChg>
      </pc:sldChg>
      <pc:sldChg chg="addSp delSp modSp add mod">
        <pc:chgData name="Wardle, Nicholas" userId="c52a6687-8685-4323-9ea4-6d311eb2eaf5" providerId="ADAL" clId="{790A10E6-F728-B849-B26F-31EFC075F19B}" dt="2024-12-20T12:09:59.670" v="575" actId="478"/>
        <pc:sldMkLst>
          <pc:docMk/>
          <pc:sldMk cId="2976223591" sldId="289"/>
        </pc:sldMkLst>
        <pc:spChg chg="mod">
          <ac:chgData name="Wardle, Nicholas" userId="c52a6687-8685-4323-9ea4-6d311eb2eaf5" providerId="ADAL" clId="{790A10E6-F728-B849-B26F-31EFC075F19B}" dt="2024-12-20T12:05:37.286" v="73" actId="20577"/>
          <ac:spMkLst>
            <pc:docMk/>
            <pc:sldMk cId="2976223591" sldId="289"/>
            <ac:spMk id="2" creationId="{E01CC7FB-6457-0D09-E7A8-11CE0326B2C1}"/>
          </ac:spMkLst>
        </pc:spChg>
        <pc:spChg chg="add mod">
          <ac:chgData name="Wardle, Nicholas" userId="c52a6687-8685-4323-9ea4-6d311eb2eaf5" providerId="ADAL" clId="{790A10E6-F728-B849-B26F-31EFC075F19B}" dt="2024-12-20T12:06:11.881" v="222" actId="20577"/>
          <ac:spMkLst>
            <pc:docMk/>
            <pc:sldMk cId="2976223591" sldId="289"/>
            <ac:spMk id="3" creationId="{1EF8C657-2D59-FFF6-EB91-032EE1E50C02}"/>
          </ac:spMkLst>
        </pc:spChg>
        <pc:spChg chg="del">
          <ac:chgData name="Wardle, Nicholas" userId="c52a6687-8685-4323-9ea4-6d311eb2eaf5" providerId="ADAL" clId="{790A10E6-F728-B849-B26F-31EFC075F19B}" dt="2024-12-20T12:05:24.591" v="57" actId="478"/>
          <ac:spMkLst>
            <pc:docMk/>
            <pc:sldMk cId="2976223591" sldId="289"/>
            <ac:spMk id="10" creationId="{CAE9C5C6-FE45-62C6-CD37-659B46393875}"/>
          </ac:spMkLst>
        </pc:spChg>
        <pc:spChg chg="del">
          <ac:chgData name="Wardle, Nicholas" userId="c52a6687-8685-4323-9ea4-6d311eb2eaf5" providerId="ADAL" clId="{790A10E6-F728-B849-B26F-31EFC075F19B}" dt="2024-12-20T12:05:26.410" v="58" actId="478"/>
          <ac:spMkLst>
            <pc:docMk/>
            <pc:sldMk cId="2976223591" sldId="289"/>
            <ac:spMk id="11" creationId="{727AE487-C17F-2299-124D-3E6C05819424}"/>
          </ac:spMkLst>
        </pc:spChg>
        <pc:spChg chg="del">
          <ac:chgData name="Wardle, Nicholas" userId="c52a6687-8685-4323-9ea4-6d311eb2eaf5" providerId="ADAL" clId="{790A10E6-F728-B849-B26F-31EFC075F19B}" dt="2024-12-20T12:05:28.373" v="59" actId="478"/>
          <ac:spMkLst>
            <pc:docMk/>
            <pc:sldMk cId="2976223591" sldId="289"/>
            <ac:spMk id="13" creationId="{E1C2224F-319F-0297-5798-134ECA04407F}"/>
          </ac:spMkLst>
        </pc:spChg>
        <pc:spChg chg="del">
          <ac:chgData name="Wardle, Nicholas" userId="c52a6687-8685-4323-9ea4-6d311eb2eaf5" providerId="ADAL" clId="{790A10E6-F728-B849-B26F-31EFC075F19B}" dt="2024-12-20T12:05:28.373" v="59" actId="478"/>
          <ac:spMkLst>
            <pc:docMk/>
            <pc:sldMk cId="2976223591" sldId="289"/>
            <ac:spMk id="14" creationId="{72F452E9-E96F-E764-EE25-A0B5CD94EC48}"/>
          </ac:spMkLst>
        </pc:spChg>
        <pc:spChg chg="del">
          <ac:chgData name="Wardle, Nicholas" userId="c52a6687-8685-4323-9ea4-6d311eb2eaf5" providerId="ADAL" clId="{790A10E6-F728-B849-B26F-31EFC075F19B}" dt="2024-12-20T12:05:28.373" v="59" actId="478"/>
          <ac:spMkLst>
            <pc:docMk/>
            <pc:sldMk cId="2976223591" sldId="289"/>
            <ac:spMk id="15" creationId="{4CF6FB1A-A70F-6BEF-5C0B-CBE23BCF3B68}"/>
          </ac:spMkLst>
        </pc:spChg>
        <pc:spChg chg="add mod">
          <ac:chgData name="Wardle, Nicholas" userId="c52a6687-8685-4323-9ea4-6d311eb2eaf5" providerId="ADAL" clId="{790A10E6-F728-B849-B26F-31EFC075F19B}" dt="2024-12-20T12:08:25.243" v="434" actId="20577"/>
          <ac:spMkLst>
            <pc:docMk/>
            <pc:sldMk cId="2976223591" sldId="289"/>
            <ac:spMk id="17" creationId="{9C9264C7-9650-F956-C452-4ED5C34BCA15}"/>
          </ac:spMkLst>
        </pc:spChg>
        <pc:spChg chg="add del mod">
          <ac:chgData name="Wardle, Nicholas" userId="c52a6687-8685-4323-9ea4-6d311eb2eaf5" providerId="ADAL" clId="{790A10E6-F728-B849-B26F-31EFC075F19B}" dt="2024-12-20T12:09:59.670" v="575" actId="478"/>
          <ac:spMkLst>
            <pc:docMk/>
            <pc:sldMk cId="2976223591" sldId="289"/>
            <ac:spMk id="18" creationId="{A63FF8F2-FD36-04C0-60A1-05BDD06B748C}"/>
          </ac:spMkLst>
        </pc:spChg>
        <pc:picChg chg="add del mod">
          <ac:chgData name="Wardle, Nicholas" userId="c52a6687-8685-4323-9ea4-6d311eb2eaf5" providerId="ADAL" clId="{790A10E6-F728-B849-B26F-31EFC075F19B}" dt="2024-12-20T12:09:57.534" v="574" actId="478"/>
          <ac:picMkLst>
            <pc:docMk/>
            <pc:sldMk cId="2976223591" sldId="289"/>
            <ac:picMk id="7" creationId="{DDC10B74-02DD-B484-B251-3F4A09CA5FC3}"/>
          </ac:picMkLst>
        </pc:picChg>
        <pc:picChg chg="add mod">
          <ac:chgData name="Wardle, Nicholas" userId="c52a6687-8685-4323-9ea4-6d311eb2eaf5" providerId="ADAL" clId="{790A10E6-F728-B849-B26F-31EFC075F19B}" dt="2024-12-20T12:08:05.373" v="387" actId="1036"/>
          <ac:picMkLst>
            <pc:docMk/>
            <pc:sldMk cId="2976223591" sldId="289"/>
            <ac:picMk id="8" creationId="{81649413-0FEC-1468-C239-02A36CEA784E}"/>
          </ac:picMkLst>
        </pc:picChg>
        <pc:picChg chg="add mod">
          <ac:chgData name="Wardle, Nicholas" userId="c52a6687-8685-4323-9ea4-6d311eb2eaf5" providerId="ADAL" clId="{790A10E6-F728-B849-B26F-31EFC075F19B}" dt="2024-12-20T12:07:00.121" v="234" actId="1076"/>
          <ac:picMkLst>
            <pc:docMk/>
            <pc:sldMk cId="2976223591" sldId="289"/>
            <ac:picMk id="9" creationId="{1B83F2AF-7C38-3413-F73B-AA2624C75266}"/>
          </ac:picMkLst>
        </pc:picChg>
        <pc:picChg chg="del">
          <ac:chgData name="Wardle, Nicholas" userId="c52a6687-8685-4323-9ea4-6d311eb2eaf5" providerId="ADAL" clId="{790A10E6-F728-B849-B26F-31EFC075F19B}" dt="2024-12-20T12:05:28.373" v="59" actId="478"/>
          <ac:picMkLst>
            <pc:docMk/>
            <pc:sldMk cId="2976223591" sldId="289"/>
            <ac:picMk id="12" creationId="{E81A3CE4-FA7B-36EB-8194-2D078C0C54A5}"/>
          </ac:picMkLst>
        </pc:picChg>
        <pc:picChg chg="del">
          <ac:chgData name="Wardle, Nicholas" userId="c52a6687-8685-4323-9ea4-6d311eb2eaf5" providerId="ADAL" clId="{790A10E6-F728-B849-B26F-31EFC075F19B}" dt="2024-12-20T12:05:29.417" v="60" actId="478"/>
          <ac:picMkLst>
            <pc:docMk/>
            <pc:sldMk cId="2976223591" sldId="289"/>
            <ac:picMk id="16" creationId="{01B0911D-9B4B-10BB-D11C-19A434C95FC8}"/>
          </ac:picMkLst>
        </pc:picChg>
      </pc:sldChg>
      <pc:sldChg chg="add del">
        <pc:chgData name="Wardle, Nicholas" userId="c52a6687-8685-4323-9ea4-6d311eb2eaf5" providerId="ADAL" clId="{790A10E6-F728-B849-B26F-31EFC075F19B}" dt="2024-12-20T12:06:14.343" v="224"/>
        <pc:sldMkLst>
          <pc:docMk/>
          <pc:sldMk cId="795902628" sldId="290"/>
        </pc:sldMkLst>
      </pc:sldChg>
      <pc:sldChg chg="add">
        <pc:chgData name="Wardle, Nicholas" userId="c52a6687-8685-4323-9ea4-6d311eb2eaf5" providerId="ADAL" clId="{790A10E6-F728-B849-B26F-31EFC075F19B}" dt="2024-12-20T12:09:53.178" v="573"/>
        <pc:sldMkLst>
          <pc:docMk/>
          <pc:sldMk cId="3985355360" sldId="290"/>
        </pc:sldMkLst>
      </pc:sldChg>
    </pc:docChg>
  </pc:docChgLst>
  <pc:docChgLst>
    <pc:chgData name="Wardle, Nicholas" userId="c52a6687-8685-4323-9ea4-6d311eb2eaf5" providerId="ADAL" clId="{588DDB47-F6FE-AB4E-9B23-DDDC2FD6D131}"/>
    <pc:docChg chg="undo custSel addSld delSld modSld sldOrd">
      <pc:chgData name="Wardle, Nicholas" userId="c52a6687-8685-4323-9ea4-6d311eb2eaf5" providerId="ADAL" clId="{588DDB47-F6FE-AB4E-9B23-DDDC2FD6D131}" dt="2024-12-17T14:52:34.811" v="5756" actId="478"/>
      <pc:docMkLst>
        <pc:docMk/>
      </pc:docMkLst>
      <pc:sldChg chg="delSp modSp mod">
        <pc:chgData name="Wardle, Nicholas" userId="c52a6687-8685-4323-9ea4-6d311eb2eaf5" providerId="ADAL" clId="{588DDB47-F6FE-AB4E-9B23-DDDC2FD6D131}" dt="2024-12-13T12:27:42.675" v="41" actId="478"/>
        <pc:sldMkLst>
          <pc:docMk/>
          <pc:sldMk cId="266826683" sldId="257"/>
        </pc:sldMkLst>
        <pc:spChg chg="mod">
          <ac:chgData name="Wardle, Nicholas" userId="c52a6687-8685-4323-9ea4-6d311eb2eaf5" providerId="ADAL" clId="{588DDB47-F6FE-AB4E-9B23-DDDC2FD6D131}" dt="2024-12-13T12:27:36.726" v="38" actId="20577"/>
          <ac:spMkLst>
            <pc:docMk/>
            <pc:sldMk cId="266826683" sldId="257"/>
            <ac:spMk id="3" creationId="{0108A084-C83B-B1BA-F1C8-58ED2C96F318}"/>
          </ac:spMkLst>
        </pc:spChg>
        <pc:spChg chg="mod">
          <ac:chgData name="Wardle, Nicholas" userId="c52a6687-8685-4323-9ea4-6d311eb2eaf5" providerId="ADAL" clId="{588DDB47-F6FE-AB4E-9B23-DDDC2FD6D131}" dt="2024-12-13T12:27:39.988" v="39" actId="20577"/>
          <ac:spMkLst>
            <pc:docMk/>
            <pc:sldMk cId="266826683" sldId="257"/>
            <ac:spMk id="6" creationId="{D8590196-1683-86F1-9CB4-80E5FB8111EC}"/>
          </ac:spMkLst>
        </pc:spChg>
        <pc:picChg chg="del">
          <ac:chgData name="Wardle, Nicholas" userId="c52a6687-8685-4323-9ea4-6d311eb2eaf5" providerId="ADAL" clId="{588DDB47-F6FE-AB4E-9B23-DDDC2FD6D131}" dt="2024-12-13T12:27:42.675" v="41" actId="478"/>
          <ac:picMkLst>
            <pc:docMk/>
            <pc:sldMk cId="266826683" sldId="257"/>
            <ac:picMk id="5" creationId="{7F238C92-34B7-1C4E-7162-1AD4B0CF385A}"/>
          </ac:picMkLst>
        </pc:picChg>
        <pc:picChg chg="del">
          <ac:chgData name="Wardle, Nicholas" userId="c52a6687-8685-4323-9ea4-6d311eb2eaf5" providerId="ADAL" clId="{588DDB47-F6FE-AB4E-9B23-DDDC2FD6D131}" dt="2024-12-13T12:27:42.290" v="40" actId="478"/>
          <ac:picMkLst>
            <pc:docMk/>
            <pc:sldMk cId="266826683" sldId="257"/>
            <ac:picMk id="8" creationId="{2AE3947A-80C6-DF8C-112F-8EDB6D410274}"/>
          </ac:picMkLst>
        </pc:picChg>
      </pc:sldChg>
      <pc:sldChg chg="addSp delSp modSp del mod">
        <pc:chgData name="Wardle, Nicholas" userId="c52a6687-8685-4323-9ea4-6d311eb2eaf5" providerId="ADAL" clId="{588DDB47-F6FE-AB4E-9B23-DDDC2FD6D131}" dt="2024-12-17T12:50:50.077" v="5685" actId="2696"/>
        <pc:sldMkLst>
          <pc:docMk/>
          <pc:sldMk cId="3985218701" sldId="258"/>
        </pc:sldMkLst>
        <pc:spChg chg="add mod">
          <ac:chgData name="Wardle, Nicholas" userId="c52a6687-8685-4323-9ea4-6d311eb2eaf5" providerId="ADAL" clId="{588DDB47-F6FE-AB4E-9B23-DDDC2FD6D131}" dt="2024-12-17T12:50:39.706" v="5681" actId="21"/>
          <ac:spMkLst>
            <pc:docMk/>
            <pc:sldMk cId="3985218701" sldId="258"/>
            <ac:spMk id="4" creationId="{22249862-39C9-D041-CC52-503DFD24E0D7}"/>
          </ac:spMkLst>
        </pc:spChg>
        <pc:spChg chg="del mod">
          <ac:chgData name="Wardle, Nicholas" userId="c52a6687-8685-4323-9ea4-6d311eb2eaf5" providerId="ADAL" clId="{588DDB47-F6FE-AB4E-9B23-DDDC2FD6D131}" dt="2024-12-17T12:50:39.706" v="5681" actId="21"/>
          <ac:spMkLst>
            <pc:docMk/>
            <pc:sldMk cId="3985218701" sldId="258"/>
            <ac:spMk id="5" creationId="{2E3B387E-8604-39D9-464C-C406646447E5}"/>
          </ac:spMkLst>
        </pc:spChg>
        <pc:spChg chg="del mod">
          <ac:chgData name="Wardle, Nicholas" userId="c52a6687-8685-4323-9ea4-6d311eb2eaf5" providerId="ADAL" clId="{588DDB47-F6FE-AB4E-9B23-DDDC2FD6D131}" dt="2024-12-17T12:50:39.706" v="5681" actId="21"/>
          <ac:spMkLst>
            <pc:docMk/>
            <pc:sldMk cId="3985218701" sldId="258"/>
            <ac:spMk id="6" creationId="{FF6003C2-EC4C-59CE-0134-5D32310B0ADE}"/>
          </ac:spMkLst>
        </pc:spChg>
        <pc:spChg chg="add mod">
          <ac:chgData name="Wardle, Nicholas" userId="c52a6687-8685-4323-9ea4-6d311eb2eaf5" providerId="ADAL" clId="{588DDB47-F6FE-AB4E-9B23-DDDC2FD6D131}" dt="2024-12-17T12:50:39.706" v="5681" actId="21"/>
          <ac:spMkLst>
            <pc:docMk/>
            <pc:sldMk cId="3985218701" sldId="258"/>
            <ac:spMk id="9" creationId="{1AFB51F7-3897-D410-B50A-45C0A056C17E}"/>
          </ac:spMkLst>
        </pc:spChg>
        <pc:spChg chg="add del mod">
          <ac:chgData name="Wardle, Nicholas" userId="c52a6687-8685-4323-9ea4-6d311eb2eaf5" providerId="ADAL" clId="{588DDB47-F6FE-AB4E-9B23-DDDC2FD6D131}" dt="2024-12-17T12:50:39.706" v="5681" actId="21"/>
          <ac:spMkLst>
            <pc:docMk/>
            <pc:sldMk cId="3985218701" sldId="258"/>
            <ac:spMk id="11" creationId="{A0924C48-2D51-EDF9-B86B-EB6C0D59DE6F}"/>
          </ac:spMkLst>
        </pc:spChg>
        <pc:picChg chg="add del mod">
          <ac:chgData name="Wardle, Nicholas" userId="c52a6687-8685-4323-9ea4-6d311eb2eaf5" providerId="ADAL" clId="{588DDB47-F6FE-AB4E-9B23-DDDC2FD6D131}" dt="2024-12-17T12:50:39.706" v="5681" actId="21"/>
          <ac:picMkLst>
            <pc:docMk/>
            <pc:sldMk cId="3985218701" sldId="258"/>
            <ac:picMk id="3" creationId="{A1750D4B-1F29-5637-773D-A7046775983B}"/>
          </ac:picMkLst>
        </pc:picChg>
        <pc:picChg chg="add del mod">
          <ac:chgData name="Wardle, Nicholas" userId="c52a6687-8685-4323-9ea4-6d311eb2eaf5" providerId="ADAL" clId="{588DDB47-F6FE-AB4E-9B23-DDDC2FD6D131}" dt="2024-12-17T12:50:39.706" v="5681" actId="21"/>
          <ac:picMkLst>
            <pc:docMk/>
            <pc:sldMk cId="3985218701" sldId="258"/>
            <ac:picMk id="7" creationId="{66AB4BDB-9A43-0BEC-A2DA-AF52428ABF2B}"/>
          </ac:picMkLst>
        </pc:picChg>
        <pc:picChg chg="del">
          <ac:chgData name="Wardle, Nicholas" userId="c52a6687-8685-4323-9ea4-6d311eb2eaf5" providerId="ADAL" clId="{588DDB47-F6FE-AB4E-9B23-DDDC2FD6D131}" dt="2024-12-13T12:28:05.908" v="57" actId="478"/>
          <ac:picMkLst>
            <pc:docMk/>
            <pc:sldMk cId="3985218701" sldId="258"/>
            <ac:picMk id="9" creationId="{26F32F9C-41AA-69E7-0B3F-9DD396988C89}"/>
          </ac:picMkLst>
        </pc:picChg>
        <pc:picChg chg="add del mod">
          <ac:chgData name="Wardle, Nicholas" userId="c52a6687-8685-4323-9ea4-6d311eb2eaf5" providerId="ADAL" clId="{588DDB47-F6FE-AB4E-9B23-DDDC2FD6D131}" dt="2024-12-17T12:50:39.706" v="5681" actId="21"/>
          <ac:picMkLst>
            <pc:docMk/>
            <pc:sldMk cId="3985218701" sldId="258"/>
            <ac:picMk id="10" creationId="{F3AC6216-D4F1-B5E7-3ED2-56263CAF0956}"/>
          </ac:picMkLst>
        </pc:picChg>
      </pc:sldChg>
      <pc:sldChg chg="del">
        <pc:chgData name="Wardle, Nicholas" userId="c52a6687-8685-4323-9ea4-6d311eb2eaf5" providerId="ADAL" clId="{588DDB47-F6FE-AB4E-9B23-DDDC2FD6D131}" dt="2024-12-13T12:27:47.584" v="42" actId="2696"/>
        <pc:sldMkLst>
          <pc:docMk/>
          <pc:sldMk cId="1022910544" sldId="259"/>
        </pc:sldMkLst>
      </pc:sldChg>
      <pc:sldChg chg="addSp delSp modSp add del mod">
        <pc:chgData name="Wardle, Nicholas" userId="c52a6687-8685-4323-9ea4-6d311eb2eaf5" providerId="ADAL" clId="{588DDB47-F6FE-AB4E-9B23-DDDC2FD6D131}" dt="2024-12-17T12:50:51.158" v="5686" actId="2696"/>
        <pc:sldMkLst>
          <pc:docMk/>
          <pc:sldMk cId="1657572868" sldId="259"/>
        </pc:sldMkLst>
        <pc:spChg chg="add del mod">
          <ac:chgData name="Wardle, Nicholas" userId="c52a6687-8685-4323-9ea4-6d311eb2eaf5" providerId="ADAL" clId="{588DDB47-F6FE-AB4E-9B23-DDDC2FD6D131}" dt="2024-12-13T12:32:08.481" v="503" actId="478"/>
          <ac:spMkLst>
            <pc:docMk/>
            <pc:sldMk cId="1657572868" sldId="259"/>
            <ac:spMk id="2" creationId="{A3CF686A-B2E6-0925-282A-1CDD0DEB090E}"/>
          </ac:spMkLst>
        </pc:spChg>
        <pc:spChg chg="add del mod">
          <ac:chgData name="Wardle, Nicholas" userId="c52a6687-8685-4323-9ea4-6d311eb2eaf5" providerId="ADAL" clId="{588DDB47-F6FE-AB4E-9B23-DDDC2FD6D131}" dt="2024-12-17T12:50:46.631" v="5683" actId="21"/>
          <ac:spMkLst>
            <pc:docMk/>
            <pc:sldMk cId="1657572868" sldId="259"/>
            <ac:spMk id="4" creationId="{07C958D3-90F0-91AF-8185-4D5673696592}"/>
          </ac:spMkLst>
        </pc:spChg>
        <pc:spChg chg="del">
          <ac:chgData name="Wardle, Nicholas" userId="c52a6687-8685-4323-9ea4-6d311eb2eaf5" providerId="ADAL" clId="{588DDB47-F6FE-AB4E-9B23-DDDC2FD6D131}" dt="2024-12-17T12:50:46.631" v="5683" actId="21"/>
          <ac:spMkLst>
            <pc:docMk/>
            <pc:sldMk cId="1657572868" sldId="259"/>
            <ac:spMk id="5" creationId="{2E3B387E-8604-39D9-464C-C406646447E5}"/>
          </ac:spMkLst>
        </pc:spChg>
        <pc:spChg chg="del mod">
          <ac:chgData name="Wardle, Nicholas" userId="c52a6687-8685-4323-9ea4-6d311eb2eaf5" providerId="ADAL" clId="{588DDB47-F6FE-AB4E-9B23-DDDC2FD6D131}" dt="2024-12-17T12:50:46.631" v="5683" actId="21"/>
          <ac:spMkLst>
            <pc:docMk/>
            <pc:sldMk cId="1657572868" sldId="259"/>
            <ac:spMk id="6" creationId="{FF6003C2-EC4C-59CE-0134-5D32310B0ADE}"/>
          </ac:spMkLst>
        </pc:spChg>
        <pc:spChg chg="add mod">
          <ac:chgData name="Wardle, Nicholas" userId="c52a6687-8685-4323-9ea4-6d311eb2eaf5" providerId="ADAL" clId="{588DDB47-F6FE-AB4E-9B23-DDDC2FD6D131}" dt="2024-12-17T12:50:46.631" v="5683" actId="21"/>
          <ac:spMkLst>
            <pc:docMk/>
            <pc:sldMk cId="1657572868" sldId="259"/>
            <ac:spMk id="7" creationId="{6644487C-92BC-BFF5-2930-11A1C657EC05}"/>
          </ac:spMkLst>
        </pc:spChg>
        <pc:spChg chg="add mod">
          <ac:chgData name="Wardle, Nicholas" userId="c52a6687-8685-4323-9ea4-6d311eb2eaf5" providerId="ADAL" clId="{588DDB47-F6FE-AB4E-9B23-DDDC2FD6D131}" dt="2024-12-17T12:50:46.631" v="5683" actId="21"/>
          <ac:spMkLst>
            <pc:docMk/>
            <pc:sldMk cId="1657572868" sldId="259"/>
            <ac:spMk id="10" creationId="{C7C0D48D-DBD4-8AA4-841D-86CE2687A05D}"/>
          </ac:spMkLst>
        </pc:spChg>
        <pc:spChg chg="del">
          <ac:chgData name="Wardle, Nicholas" userId="c52a6687-8685-4323-9ea4-6d311eb2eaf5" providerId="ADAL" clId="{588DDB47-F6FE-AB4E-9B23-DDDC2FD6D131}" dt="2024-12-13T12:32:01.169" v="497" actId="478"/>
          <ac:spMkLst>
            <pc:docMk/>
            <pc:sldMk cId="1657572868" sldId="259"/>
            <ac:spMk id="11" creationId="{A0924C48-2D51-EDF9-B86B-EB6C0D59DE6F}"/>
          </ac:spMkLst>
        </pc:spChg>
        <pc:spChg chg="add del mod">
          <ac:chgData name="Wardle, Nicholas" userId="c52a6687-8685-4323-9ea4-6d311eb2eaf5" providerId="ADAL" clId="{588DDB47-F6FE-AB4E-9B23-DDDC2FD6D131}" dt="2024-12-17T12:50:46.631" v="5683" actId="21"/>
          <ac:spMkLst>
            <pc:docMk/>
            <pc:sldMk cId="1657572868" sldId="259"/>
            <ac:spMk id="14" creationId="{644D1D76-3878-1C2D-A7C1-CC2884752FE9}"/>
          </ac:spMkLst>
        </pc:spChg>
        <pc:picChg chg="del">
          <ac:chgData name="Wardle, Nicholas" userId="c52a6687-8685-4323-9ea4-6d311eb2eaf5" providerId="ADAL" clId="{588DDB47-F6FE-AB4E-9B23-DDDC2FD6D131}" dt="2024-12-17T12:50:46.631" v="5683" actId="21"/>
          <ac:picMkLst>
            <pc:docMk/>
            <pc:sldMk cId="1657572868" sldId="259"/>
            <ac:picMk id="3" creationId="{A1750D4B-1F29-5637-773D-A7046775983B}"/>
          </ac:picMkLst>
        </pc:picChg>
        <pc:picChg chg="del">
          <ac:chgData name="Wardle, Nicholas" userId="c52a6687-8685-4323-9ea4-6d311eb2eaf5" providerId="ADAL" clId="{588DDB47-F6FE-AB4E-9B23-DDDC2FD6D131}" dt="2024-12-13T12:32:02.463" v="498" actId="478"/>
          <ac:picMkLst>
            <pc:docMk/>
            <pc:sldMk cId="1657572868" sldId="259"/>
            <ac:picMk id="7" creationId="{66AB4BDB-9A43-0BEC-A2DA-AF52428ABF2B}"/>
          </ac:picMkLst>
        </pc:picChg>
        <pc:picChg chg="add del mod">
          <ac:chgData name="Wardle, Nicholas" userId="c52a6687-8685-4323-9ea4-6d311eb2eaf5" providerId="ADAL" clId="{588DDB47-F6FE-AB4E-9B23-DDDC2FD6D131}" dt="2024-12-17T12:50:46.631" v="5683" actId="21"/>
          <ac:picMkLst>
            <pc:docMk/>
            <pc:sldMk cId="1657572868" sldId="259"/>
            <ac:picMk id="9" creationId="{EDC192B6-EC51-61A2-11F9-7BAE0D149AEF}"/>
          </ac:picMkLst>
        </pc:picChg>
        <pc:picChg chg="del">
          <ac:chgData name="Wardle, Nicholas" userId="c52a6687-8685-4323-9ea4-6d311eb2eaf5" providerId="ADAL" clId="{588DDB47-F6FE-AB4E-9B23-DDDC2FD6D131}" dt="2024-12-13T12:31:59.650" v="496" actId="478"/>
          <ac:picMkLst>
            <pc:docMk/>
            <pc:sldMk cId="1657572868" sldId="259"/>
            <ac:picMk id="10" creationId="{F3AC6216-D4F1-B5E7-3ED2-56263CAF0956}"/>
          </ac:picMkLst>
        </pc:picChg>
        <pc:picChg chg="add del mod">
          <ac:chgData name="Wardle, Nicholas" userId="c52a6687-8685-4323-9ea4-6d311eb2eaf5" providerId="ADAL" clId="{588DDB47-F6FE-AB4E-9B23-DDDC2FD6D131}" dt="2024-12-17T12:50:46.631" v="5683" actId="21"/>
          <ac:picMkLst>
            <pc:docMk/>
            <pc:sldMk cId="1657572868" sldId="259"/>
            <ac:picMk id="13" creationId="{91B7414C-D2E3-BA17-B4CD-0D53D2C35C66}"/>
          </ac:picMkLst>
        </pc:picChg>
      </pc:sldChg>
      <pc:sldChg chg="new del">
        <pc:chgData name="Wardle, Nicholas" userId="c52a6687-8685-4323-9ea4-6d311eb2eaf5" providerId="ADAL" clId="{588DDB47-F6FE-AB4E-9B23-DDDC2FD6D131}" dt="2024-12-13T12:34:07.774" v="678" actId="2696"/>
        <pc:sldMkLst>
          <pc:docMk/>
          <pc:sldMk cId="54169009" sldId="260"/>
        </pc:sldMkLst>
      </pc:sldChg>
      <pc:sldChg chg="addSp delSp modSp new mod ord">
        <pc:chgData name="Wardle, Nicholas" userId="c52a6687-8685-4323-9ea4-6d311eb2eaf5" providerId="ADAL" clId="{588DDB47-F6FE-AB4E-9B23-DDDC2FD6D131}" dt="2024-12-13T13:22:54.735" v="809" actId="1076"/>
        <pc:sldMkLst>
          <pc:docMk/>
          <pc:sldMk cId="3363375867" sldId="260"/>
        </pc:sldMkLst>
        <pc:spChg chg="mod">
          <ac:chgData name="Wardle, Nicholas" userId="c52a6687-8685-4323-9ea4-6d311eb2eaf5" providerId="ADAL" clId="{588DDB47-F6FE-AB4E-9B23-DDDC2FD6D131}" dt="2024-12-13T13:20:17.629" v="729" actId="20577"/>
          <ac:spMkLst>
            <pc:docMk/>
            <pc:sldMk cId="3363375867" sldId="260"/>
            <ac:spMk id="2" creationId="{A8D3973A-046E-8B51-E862-0362931A7941}"/>
          </ac:spMkLst>
        </pc:spChg>
        <pc:spChg chg="del">
          <ac:chgData name="Wardle, Nicholas" userId="c52a6687-8685-4323-9ea4-6d311eb2eaf5" providerId="ADAL" clId="{588DDB47-F6FE-AB4E-9B23-DDDC2FD6D131}" dt="2024-12-13T12:34:17.599" v="681" actId="478"/>
          <ac:spMkLst>
            <pc:docMk/>
            <pc:sldMk cId="3363375867" sldId="260"/>
            <ac:spMk id="3" creationId="{698CF29C-6FAA-0B77-F40B-DD69F1F0D4F1}"/>
          </ac:spMkLst>
        </pc:spChg>
        <pc:spChg chg="del">
          <ac:chgData name="Wardle, Nicholas" userId="c52a6687-8685-4323-9ea4-6d311eb2eaf5" providerId="ADAL" clId="{588DDB47-F6FE-AB4E-9B23-DDDC2FD6D131}" dt="2024-12-13T13:20:19.589" v="730" actId="478"/>
          <ac:spMkLst>
            <pc:docMk/>
            <pc:sldMk cId="3363375867" sldId="260"/>
            <ac:spMk id="7" creationId="{169E0F2D-1E9D-7F99-CEDF-BA7D7E4C4779}"/>
          </ac:spMkLst>
        </pc:spChg>
        <pc:spChg chg="add mod">
          <ac:chgData name="Wardle, Nicholas" userId="c52a6687-8685-4323-9ea4-6d311eb2eaf5" providerId="ADAL" clId="{588DDB47-F6FE-AB4E-9B23-DDDC2FD6D131}" dt="2024-12-13T13:22:26.698" v="805" actId="20577"/>
          <ac:spMkLst>
            <pc:docMk/>
            <pc:sldMk cId="3363375867" sldId="260"/>
            <ac:spMk id="9" creationId="{9C52C3E8-D91B-60DD-E19D-D421CDE1407D}"/>
          </ac:spMkLst>
        </pc:spChg>
        <pc:spChg chg="add mod">
          <ac:chgData name="Wardle, Nicholas" userId="c52a6687-8685-4323-9ea4-6d311eb2eaf5" providerId="ADAL" clId="{588DDB47-F6FE-AB4E-9B23-DDDC2FD6D131}" dt="2024-12-13T13:22:37.986" v="807" actId="14100"/>
          <ac:spMkLst>
            <pc:docMk/>
            <pc:sldMk cId="3363375867" sldId="260"/>
            <ac:spMk id="11" creationId="{D1958B43-659B-365D-DBF4-FE1553BDA00E}"/>
          </ac:spMkLst>
        </pc:spChg>
        <pc:spChg chg="add mod">
          <ac:chgData name="Wardle, Nicholas" userId="c52a6687-8685-4323-9ea4-6d311eb2eaf5" providerId="ADAL" clId="{588DDB47-F6FE-AB4E-9B23-DDDC2FD6D131}" dt="2024-12-13T13:22:54.735" v="809" actId="1076"/>
          <ac:spMkLst>
            <pc:docMk/>
            <pc:sldMk cId="3363375867" sldId="260"/>
            <ac:spMk id="12" creationId="{C86C592F-2FFB-4011-EB1E-9E4522668B1B}"/>
          </ac:spMkLst>
        </pc:spChg>
        <pc:picChg chg="add mod">
          <ac:chgData name="Wardle, Nicholas" userId="c52a6687-8685-4323-9ea4-6d311eb2eaf5" providerId="ADAL" clId="{588DDB47-F6FE-AB4E-9B23-DDDC2FD6D131}" dt="2024-12-13T13:22:34.905" v="806"/>
          <ac:picMkLst>
            <pc:docMk/>
            <pc:sldMk cId="3363375867" sldId="260"/>
            <ac:picMk id="10" creationId="{8D43E150-36FA-681C-A25B-ED676D03A9AB}"/>
          </ac:picMkLst>
        </pc:picChg>
      </pc:sldChg>
      <pc:sldChg chg="addSp delSp modSp new mod">
        <pc:chgData name="Wardle, Nicholas" userId="c52a6687-8685-4323-9ea4-6d311eb2eaf5" providerId="ADAL" clId="{588DDB47-F6FE-AB4E-9B23-DDDC2FD6D131}" dt="2024-12-13T13:27:46.694" v="962" actId="21"/>
        <pc:sldMkLst>
          <pc:docMk/>
          <pc:sldMk cId="1601062442" sldId="261"/>
        </pc:sldMkLst>
        <pc:spChg chg="mod">
          <ac:chgData name="Wardle, Nicholas" userId="c52a6687-8685-4323-9ea4-6d311eb2eaf5" providerId="ADAL" clId="{588DDB47-F6FE-AB4E-9B23-DDDC2FD6D131}" dt="2024-12-13T13:23:13.330" v="833" actId="20577"/>
          <ac:spMkLst>
            <pc:docMk/>
            <pc:sldMk cId="1601062442" sldId="261"/>
            <ac:spMk id="2" creationId="{752D5DE2-73F6-9F6F-EEBB-F641C52CE05E}"/>
          </ac:spMkLst>
        </pc:spChg>
        <pc:spChg chg="mod">
          <ac:chgData name="Wardle, Nicholas" userId="c52a6687-8685-4323-9ea4-6d311eb2eaf5" providerId="ADAL" clId="{588DDB47-F6FE-AB4E-9B23-DDDC2FD6D131}" dt="2024-12-13T13:25:33.530" v="877" actId="12"/>
          <ac:spMkLst>
            <pc:docMk/>
            <pc:sldMk cId="1601062442" sldId="261"/>
            <ac:spMk id="3" creationId="{9B89D5CB-CC18-1ADB-C51F-2707A7BFE438}"/>
          </ac:spMkLst>
        </pc:spChg>
        <pc:spChg chg="del">
          <ac:chgData name="Wardle, Nicholas" userId="c52a6687-8685-4323-9ea4-6d311eb2eaf5" providerId="ADAL" clId="{588DDB47-F6FE-AB4E-9B23-DDDC2FD6D131}" dt="2024-12-13T13:23:16.030" v="834" actId="478"/>
          <ac:spMkLst>
            <pc:docMk/>
            <pc:sldMk cId="1601062442" sldId="261"/>
            <ac:spMk id="7" creationId="{BDCB2F3B-94FE-78D3-7018-DA4D3C7CBCFB}"/>
          </ac:spMkLst>
        </pc:spChg>
        <pc:spChg chg="add del mod">
          <ac:chgData name="Wardle, Nicholas" userId="c52a6687-8685-4323-9ea4-6d311eb2eaf5" providerId="ADAL" clId="{588DDB47-F6FE-AB4E-9B23-DDDC2FD6D131}" dt="2024-12-13T13:26:07.653" v="893" actId="478"/>
          <ac:spMkLst>
            <pc:docMk/>
            <pc:sldMk cId="1601062442" sldId="261"/>
            <ac:spMk id="9" creationId="{3B7C41C0-80AD-0459-D277-41E077C6E365}"/>
          </ac:spMkLst>
        </pc:spChg>
        <pc:spChg chg="add del mod">
          <ac:chgData name="Wardle, Nicholas" userId="c52a6687-8685-4323-9ea4-6d311eb2eaf5" providerId="ADAL" clId="{588DDB47-F6FE-AB4E-9B23-DDDC2FD6D131}" dt="2024-12-13T13:27:46.694" v="962" actId="21"/>
          <ac:spMkLst>
            <pc:docMk/>
            <pc:sldMk cId="1601062442" sldId="261"/>
            <ac:spMk id="11" creationId="{671DCC64-F328-0B84-2424-54495523C706}"/>
          </ac:spMkLst>
        </pc:spChg>
        <pc:picChg chg="add del mod">
          <ac:chgData name="Wardle, Nicholas" userId="c52a6687-8685-4323-9ea4-6d311eb2eaf5" providerId="ADAL" clId="{588DDB47-F6FE-AB4E-9B23-DDDC2FD6D131}" dt="2024-12-13T13:26:06.718" v="892" actId="478"/>
          <ac:picMkLst>
            <pc:docMk/>
            <pc:sldMk cId="1601062442" sldId="261"/>
            <ac:picMk id="8" creationId="{9A3FE3EE-AE2B-482E-0FE8-DC8480586FCB}"/>
          </ac:picMkLst>
        </pc:picChg>
        <pc:picChg chg="add mod">
          <ac:chgData name="Wardle, Nicholas" userId="c52a6687-8685-4323-9ea4-6d311eb2eaf5" providerId="ADAL" clId="{588DDB47-F6FE-AB4E-9B23-DDDC2FD6D131}" dt="2024-12-13T13:25:49.054" v="879" actId="1076"/>
          <ac:picMkLst>
            <pc:docMk/>
            <pc:sldMk cId="1601062442" sldId="261"/>
            <ac:picMk id="10" creationId="{B75B4936-7D2C-0494-E498-1E5D65222320}"/>
          </ac:picMkLst>
        </pc:picChg>
      </pc:sldChg>
      <pc:sldChg chg="del">
        <pc:chgData name="Wardle, Nicholas" userId="c52a6687-8685-4323-9ea4-6d311eb2eaf5" providerId="ADAL" clId="{588DDB47-F6FE-AB4E-9B23-DDDC2FD6D131}" dt="2024-12-13T12:27:48.045" v="43" actId="2696"/>
        <pc:sldMkLst>
          <pc:docMk/>
          <pc:sldMk cId="2498829044" sldId="261"/>
        </pc:sldMkLst>
      </pc:sldChg>
      <pc:sldChg chg="del">
        <pc:chgData name="Wardle, Nicholas" userId="c52a6687-8685-4323-9ea4-6d311eb2eaf5" providerId="ADAL" clId="{588DDB47-F6FE-AB4E-9B23-DDDC2FD6D131}" dt="2024-12-13T12:27:48.479" v="44" actId="2696"/>
        <pc:sldMkLst>
          <pc:docMk/>
          <pc:sldMk cId="1648470704" sldId="262"/>
        </pc:sldMkLst>
      </pc:sldChg>
      <pc:sldChg chg="addSp modSp add mod">
        <pc:chgData name="Wardle, Nicholas" userId="c52a6687-8685-4323-9ea4-6d311eb2eaf5" providerId="ADAL" clId="{588DDB47-F6FE-AB4E-9B23-DDDC2FD6D131}" dt="2024-12-13T13:37:04.990" v="964"/>
        <pc:sldMkLst>
          <pc:docMk/>
          <pc:sldMk cId="3476182616" sldId="262"/>
        </pc:sldMkLst>
        <pc:spChg chg="add mod">
          <ac:chgData name="Wardle, Nicholas" userId="c52a6687-8685-4323-9ea4-6d311eb2eaf5" providerId="ADAL" clId="{588DDB47-F6FE-AB4E-9B23-DDDC2FD6D131}" dt="2024-12-13T13:37:04.990" v="964"/>
          <ac:spMkLst>
            <pc:docMk/>
            <pc:sldMk cId="3476182616" sldId="262"/>
            <ac:spMk id="7" creationId="{BF0F376C-A7F7-AA95-90B7-F5D2C591B2EC}"/>
          </ac:spMkLst>
        </pc:spChg>
        <pc:spChg chg="add mod">
          <ac:chgData name="Wardle, Nicholas" userId="c52a6687-8685-4323-9ea4-6d311eb2eaf5" providerId="ADAL" clId="{588DDB47-F6FE-AB4E-9B23-DDDC2FD6D131}" dt="2024-12-13T13:27:49.147" v="963"/>
          <ac:spMkLst>
            <pc:docMk/>
            <pc:sldMk cId="3476182616" sldId="262"/>
            <ac:spMk id="11" creationId="{E2C777D6-4147-4F79-6302-7D8ADD940776}"/>
          </ac:spMkLst>
        </pc:spChg>
      </pc:sldChg>
      <pc:sldChg chg="del">
        <pc:chgData name="Wardle, Nicholas" userId="c52a6687-8685-4323-9ea4-6d311eb2eaf5" providerId="ADAL" clId="{588DDB47-F6FE-AB4E-9B23-DDDC2FD6D131}" dt="2024-12-13T12:27:48.822" v="45" actId="2696"/>
        <pc:sldMkLst>
          <pc:docMk/>
          <pc:sldMk cId="2199575575" sldId="263"/>
        </pc:sldMkLst>
      </pc:sldChg>
      <pc:sldChg chg="addSp delSp modSp new mod">
        <pc:chgData name="Wardle, Nicholas" userId="c52a6687-8685-4323-9ea4-6d311eb2eaf5" providerId="ADAL" clId="{588DDB47-F6FE-AB4E-9B23-DDDC2FD6D131}" dt="2024-12-13T13:41:28.011" v="1023" actId="207"/>
        <pc:sldMkLst>
          <pc:docMk/>
          <pc:sldMk cId="2439493452" sldId="263"/>
        </pc:sldMkLst>
        <pc:spChg chg="mod">
          <ac:chgData name="Wardle, Nicholas" userId="c52a6687-8685-4323-9ea4-6d311eb2eaf5" providerId="ADAL" clId="{588DDB47-F6FE-AB4E-9B23-DDDC2FD6D131}" dt="2024-12-13T13:40:21.947" v="989" actId="20577"/>
          <ac:spMkLst>
            <pc:docMk/>
            <pc:sldMk cId="2439493452" sldId="263"/>
            <ac:spMk id="2" creationId="{4B8EA910-65AB-CC20-6FA0-256247899F31}"/>
          </ac:spMkLst>
        </pc:spChg>
        <pc:spChg chg="del">
          <ac:chgData name="Wardle, Nicholas" userId="c52a6687-8685-4323-9ea4-6d311eb2eaf5" providerId="ADAL" clId="{588DDB47-F6FE-AB4E-9B23-DDDC2FD6D131}" dt="2024-12-13T13:40:31.621" v="991" actId="478"/>
          <ac:spMkLst>
            <pc:docMk/>
            <pc:sldMk cId="2439493452" sldId="263"/>
            <ac:spMk id="3" creationId="{7F81FD97-D3E7-CF23-FE37-108D1B44D1D4}"/>
          </ac:spMkLst>
        </pc:spChg>
        <pc:spChg chg="del">
          <ac:chgData name="Wardle, Nicholas" userId="c52a6687-8685-4323-9ea4-6d311eb2eaf5" providerId="ADAL" clId="{588DDB47-F6FE-AB4E-9B23-DDDC2FD6D131}" dt="2024-12-13T13:40:24.185" v="990" actId="478"/>
          <ac:spMkLst>
            <pc:docMk/>
            <pc:sldMk cId="2439493452" sldId="263"/>
            <ac:spMk id="7" creationId="{EF672419-2A84-0F38-64D8-49C0EABD9AAA}"/>
          </ac:spMkLst>
        </pc:spChg>
        <pc:spChg chg="add mod">
          <ac:chgData name="Wardle, Nicholas" userId="c52a6687-8685-4323-9ea4-6d311eb2eaf5" providerId="ADAL" clId="{588DDB47-F6FE-AB4E-9B23-DDDC2FD6D131}" dt="2024-12-13T13:40:54.528" v="1015" actId="20577"/>
          <ac:spMkLst>
            <pc:docMk/>
            <pc:sldMk cId="2439493452" sldId="263"/>
            <ac:spMk id="8" creationId="{FAB20970-0C3F-FDDF-C408-B1E3A2D2E497}"/>
          </ac:spMkLst>
        </pc:spChg>
        <pc:spChg chg="add mod">
          <ac:chgData name="Wardle, Nicholas" userId="c52a6687-8685-4323-9ea4-6d311eb2eaf5" providerId="ADAL" clId="{588DDB47-F6FE-AB4E-9B23-DDDC2FD6D131}" dt="2024-12-13T13:40:58.916" v="1017" actId="1076"/>
          <ac:spMkLst>
            <pc:docMk/>
            <pc:sldMk cId="2439493452" sldId="263"/>
            <ac:spMk id="9" creationId="{7EBB4ACA-AB3D-43E9-BA17-32797C060A02}"/>
          </ac:spMkLst>
        </pc:spChg>
        <pc:spChg chg="add mod">
          <ac:chgData name="Wardle, Nicholas" userId="c52a6687-8685-4323-9ea4-6d311eb2eaf5" providerId="ADAL" clId="{588DDB47-F6FE-AB4E-9B23-DDDC2FD6D131}" dt="2024-12-13T13:41:28.011" v="1023" actId="207"/>
          <ac:spMkLst>
            <pc:docMk/>
            <pc:sldMk cId="2439493452" sldId="263"/>
            <ac:spMk id="10" creationId="{180DB726-1E1F-9DD7-41F5-6413DAA89768}"/>
          </ac:spMkLst>
        </pc:spChg>
        <pc:spChg chg="add mod">
          <ac:chgData name="Wardle, Nicholas" userId="c52a6687-8685-4323-9ea4-6d311eb2eaf5" providerId="ADAL" clId="{588DDB47-F6FE-AB4E-9B23-DDDC2FD6D131}" dt="2024-12-13T13:41:15.327" v="1020" actId="207"/>
          <ac:spMkLst>
            <pc:docMk/>
            <pc:sldMk cId="2439493452" sldId="263"/>
            <ac:spMk id="11" creationId="{CECA543C-A97D-0A72-E505-29BEAEF00EFA}"/>
          </ac:spMkLst>
        </pc:spChg>
        <pc:spChg chg="add mod">
          <ac:chgData name="Wardle, Nicholas" userId="c52a6687-8685-4323-9ea4-6d311eb2eaf5" providerId="ADAL" clId="{588DDB47-F6FE-AB4E-9B23-DDDC2FD6D131}" dt="2024-12-13T13:41:15.327" v="1020" actId="207"/>
          <ac:spMkLst>
            <pc:docMk/>
            <pc:sldMk cId="2439493452" sldId="263"/>
            <ac:spMk id="12" creationId="{BD5D410D-3C5F-443E-8CB8-20214E935384}"/>
          </ac:spMkLst>
        </pc:spChg>
        <pc:spChg chg="add mod">
          <ac:chgData name="Wardle, Nicholas" userId="c52a6687-8685-4323-9ea4-6d311eb2eaf5" providerId="ADAL" clId="{588DDB47-F6FE-AB4E-9B23-DDDC2FD6D131}" dt="2024-12-13T13:41:15.327" v="1020" actId="207"/>
          <ac:spMkLst>
            <pc:docMk/>
            <pc:sldMk cId="2439493452" sldId="263"/>
            <ac:spMk id="13" creationId="{0C624E27-6B3F-AFD3-6853-553378447804}"/>
          </ac:spMkLst>
        </pc:spChg>
        <pc:spChg chg="add mod">
          <ac:chgData name="Wardle, Nicholas" userId="c52a6687-8685-4323-9ea4-6d311eb2eaf5" providerId="ADAL" clId="{588DDB47-F6FE-AB4E-9B23-DDDC2FD6D131}" dt="2024-12-13T13:41:15.327" v="1020" actId="207"/>
          <ac:spMkLst>
            <pc:docMk/>
            <pc:sldMk cId="2439493452" sldId="263"/>
            <ac:spMk id="14" creationId="{082DAD32-FE62-2C16-5388-41BE59363532}"/>
          </ac:spMkLst>
        </pc:spChg>
        <pc:spChg chg="add mod">
          <ac:chgData name="Wardle, Nicholas" userId="c52a6687-8685-4323-9ea4-6d311eb2eaf5" providerId="ADAL" clId="{588DDB47-F6FE-AB4E-9B23-DDDC2FD6D131}" dt="2024-12-13T13:41:15.327" v="1020" actId="207"/>
          <ac:spMkLst>
            <pc:docMk/>
            <pc:sldMk cId="2439493452" sldId="263"/>
            <ac:spMk id="15" creationId="{5ADDCC29-0CC7-9D69-FA61-88390AA81C25}"/>
          </ac:spMkLst>
        </pc:spChg>
        <pc:spChg chg="add mod">
          <ac:chgData name="Wardle, Nicholas" userId="c52a6687-8685-4323-9ea4-6d311eb2eaf5" providerId="ADAL" clId="{588DDB47-F6FE-AB4E-9B23-DDDC2FD6D131}" dt="2024-12-13T13:41:15.327" v="1020" actId="207"/>
          <ac:spMkLst>
            <pc:docMk/>
            <pc:sldMk cId="2439493452" sldId="263"/>
            <ac:spMk id="16" creationId="{F76C0AED-1EC4-99D7-BE84-D2721488A4F2}"/>
          </ac:spMkLst>
        </pc:spChg>
        <pc:spChg chg="add mod">
          <ac:chgData name="Wardle, Nicholas" userId="c52a6687-8685-4323-9ea4-6d311eb2eaf5" providerId="ADAL" clId="{588DDB47-F6FE-AB4E-9B23-DDDC2FD6D131}" dt="2024-12-13T13:41:15.327" v="1020" actId="207"/>
          <ac:spMkLst>
            <pc:docMk/>
            <pc:sldMk cId="2439493452" sldId="263"/>
            <ac:spMk id="17" creationId="{823EB41F-E97C-BD81-1390-F61A69042701}"/>
          </ac:spMkLst>
        </pc:spChg>
        <pc:spChg chg="add mod">
          <ac:chgData name="Wardle, Nicholas" userId="c52a6687-8685-4323-9ea4-6d311eb2eaf5" providerId="ADAL" clId="{588DDB47-F6FE-AB4E-9B23-DDDC2FD6D131}" dt="2024-12-13T13:41:15.327" v="1020" actId="207"/>
          <ac:spMkLst>
            <pc:docMk/>
            <pc:sldMk cId="2439493452" sldId="263"/>
            <ac:spMk id="18" creationId="{6A51208B-3CD6-CF52-A867-C4CBBF073814}"/>
          </ac:spMkLst>
        </pc:spChg>
        <pc:spChg chg="add mod">
          <ac:chgData name="Wardle, Nicholas" userId="c52a6687-8685-4323-9ea4-6d311eb2eaf5" providerId="ADAL" clId="{588DDB47-F6FE-AB4E-9B23-DDDC2FD6D131}" dt="2024-12-13T13:41:15.327" v="1020" actId="207"/>
          <ac:spMkLst>
            <pc:docMk/>
            <pc:sldMk cId="2439493452" sldId="263"/>
            <ac:spMk id="19" creationId="{581809D1-5919-EB55-7C33-F9CDBA2FC520}"/>
          </ac:spMkLst>
        </pc:spChg>
      </pc:sldChg>
      <pc:sldChg chg="addSp delSp modSp new mod">
        <pc:chgData name="Wardle, Nicholas" userId="c52a6687-8685-4323-9ea4-6d311eb2eaf5" providerId="ADAL" clId="{588DDB47-F6FE-AB4E-9B23-DDDC2FD6D131}" dt="2024-12-13T13:43:44.405" v="1095" actId="114"/>
        <pc:sldMkLst>
          <pc:docMk/>
          <pc:sldMk cId="183946131" sldId="264"/>
        </pc:sldMkLst>
        <pc:spChg chg="mod">
          <ac:chgData name="Wardle, Nicholas" userId="c52a6687-8685-4323-9ea4-6d311eb2eaf5" providerId="ADAL" clId="{588DDB47-F6FE-AB4E-9B23-DDDC2FD6D131}" dt="2024-12-13T13:42:06.960" v="1039" actId="313"/>
          <ac:spMkLst>
            <pc:docMk/>
            <pc:sldMk cId="183946131" sldId="264"/>
            <ac:spMk id="2" creationId="{917CDAC1-3636-55D1-4CCB-37645BE29CA2}"/>
          </ac:spMkLst>
        </pc:spChg>
        <pc:spChg chg="del">
          <ac:chgData name="Wardle, Nicholas" userId="c52a6687-8685-4323-9ea4-6d311eb2eaf5" providerId="ADAL" clId="{588DDB47-F6FE-AB4E-9B23-DDDC2FD6D131}" dt="2024-12-13T13:42:28.578" v="1041" actId="478"/>
          <ac:spMkLst>
            <pc:docMk/>
            <pc:sldMk cId="183946131" sldId="264"/>
            <ac:spMk id="3" creationId="{586A2EB3-FCEA-3A7F-F927-393DBB29148E}"/>
          </ac:spMkLst>
        </pc:spChg>
        <pc:spChg chg="del">
          <ac:chgData name="Wardle, Nicholas" userId="c52a6687-8685-4323-9ea4-6d311eb2eaf5" providerId="ADAL" clId="{588DDB47-F6FE-AB4E-9B23-DDDC2FD6D131}" dt="2024-12-13T13:42:09.116" v="1040" actId="478"/>
          <ac:spMkLst>
            <pc:docMk/>
            <pc:sldMk cId="183946131" sldId="264"/>
            <ac:spMk id="7" creationId="{1ACAD921-F5BA-5F97-2872-C3C55CD15E13}"/>
          </ac:spMkLst>
        </pc:spChg>
        <pc:spChg chg="add mod">
          <ac:chgData name="Wardle, Nicholas" userId="c52a6687-8685-4323-9ea4-6d311eb2eaf5" providerId="ADAL" clId="{588DDB47-F6FE-AB4E-9B23-DDDC2FD6D131}" dt="2024-12-13T13:42:43.817" v="1044" actId="14100"/>
          <ac:spMkLst>
            <pc:docMk/>
            <pc:sldMk cId="183946131" sldId="264"/>
            <ac:spMk id="8" creationId="{018F56E4-7A51-AFCA-BE1F-27426E68D354}"/>
          </ac:spMkLst>
        </pc:spChg>
        <pc:spChg chg="add mod">
          <ac:chgData name="Wardle, Nicholas" userId="c52a6687-8685-4323-9ea4-6d311eb2eaf5" providerId="ADAL" clId="{588DDB47-F6FE-AB4E-9B23-DDDC2FD6D131}" dt="2024-12-13T13:43:44.405" v="1095" actId="114"/>
          <ac:spMkLst>
            <pc:docMk/>
            <pc:sldMk cId="183946131" sldId="264"/>
            <ac:spMk id="10" creationId="{2CFA0E7C-8C65-3A86-8D8E-27E0EB927580}"/>
          </ac:spMkLst>
        </pc:spChg>
        <pc:spChg chg="add mod">
          <ac:chgData name="Wardle, Nicholas" userId="c52a6687-8685-4323-9ea4-6d311eb2eaf5" providerId="ADAL" clId="{588DDB47-F6FE-AB4E-9B23-DDDC2FD6D131}" dt="2024-12-13T13:42:47.650" v="1045" actId="1076"/>
          <ac:spMkLst>
            <pc:docMk/>
            <pc:sldMk cId="183946131" sldId="264"/>
            <ac:spMk id="11" creationId="{5863F221-C6D9-15C0-1CD6-3DC2FA800FE3}"/>
          </ac:spMkLst>
        </pc:spChg>
        <pc:spChg chg="mod">
          <ac:chgData name="Wardle, Nicholas" userId="c52a6687-8685-4323-9ea4-6d311eb2eaf5" providerId="ADAL" clId="{588DDB47-F6FE-AB4E-9B23-DDDC2FD6D131}" dt="2024-12-13T13:42:29.168" v="1042"/>
          <ac:spMkLst>
            <pc:docMk/>
            <pc:sldMk cId="183946131" sldId="264"/>
            <ac:spMk id="13" creationId="{20734C7C-52D3-5E37-B305-B923101294E4}"/>
          </ac:spMkLst>
        </pc:spChg>
        <pc:spChg chg="mod">
          <ac:chgData name="Wardle, Nicholas" userId="c52a6687-8685-4323-9ea4-6d311eb2eaf5" providerId="ADAL" clId="{588DDB47-F6FE-AB4E-9B23-DDDC2FD6D131}" dt="2024-12-13T13:42:29.168" v="1042"/>
          <ac:spMkLst>
            <pc:docMk/>
            <pc:sldMk cId="183946131" sldId="264"/>
            <ac:spMk id="14" creationId="{D9DC6ABC-0090-4471-9C1D-9BB2FAC534F3}"/>
          </ac:spMkLst>
        </pc:spChg>
        <pc:spChg chg="mod">
          <ac:chgData name="Wardle, Nicholas" userId="c52a6687-8685-4323-9ea4-6d311eb2eaf5" providerId="ADAL" clId="{588DDB47-F6FE-AB4E-9B23-DDDC2FD6D131}" dt="2024-12-13T13:42:29.168" v="1042"/>
          <ac:spMkLst>
            <pc:docMk/>
            <pc:sldMk cId="183946131" sldId="264"/>
            <ac:spMk id="15" creationId="{73AC79D9-9610-0696-942C-3AA893390ABD}"/>
          </ac:spMkLst>
        </pc:spChg>
        <pc:spChg chg="mod">
          <ac:chgData name="Wardle, Nicholas" userId="c52a6687-8685-4323-9ea4-6d311eb2eaf5" providerId="ADAL" clId="{588DDB47-F6FE-AB4E-9B23-DDDC2FD6D131}" dt="2024-12-13T13:42:29.168" v="1042"/>
          <ac:spMkLst>
            <pc:docMk/>
            <pc:sldMk cId="183946131" sldId="264"/>
            <ac:spMk id="16" creationId="{0A0ABF3C-A869-511B-BE9C-67BA47235BDC}"/>
          </ac:spMkLst>
        </pc:spChg>
        <pc:spChg chg="mod">
          <ac:chgData name="Wardle, Nicholas" userId="c52a6687-8685-4323-9ea4-6d311eb2eaf5" providerId="ADAL" clId="{588DDB47-F6FE-AB4E-9B23-DDDC2FD6D131}" dt="2024-12-13T13:42:29.168" v="1042"/>
          <ac:spMkLst>
            <pc:docMk/>
            <pc:sldMk cId="183946131" sldId="264"/>
            <ac:spMk id="17" creationId="{02B3342D-F81A-3006-C8E0-9C5E6A6930C6}"/>
          </ac:spMkLst>
        </pc:spChg>
        <pc:spChg chg="mod">
          <ac:chgData name="Wardle, Nicholas" userId="c52a6687-8685-4323-9ea4-6d311eb2eaf5" providerId="ADAL" clId="{588DDB47-F6FE-AB4E-9B23-DDDC2FD6D131}" dt="2024-12-13T13:42:33.434" v="1043" actId="14100"/>
          <ac:spMkLst>
            <pc:docMk/>
            <pc:sldMk cId="183946131" sldId="264"/>
            <ac:spMk id="18" creationId="{DD3FC8DF-64CE-1157-3722-343162E3E6D2}"/>
          </ac:spMkLst>
        </pc:spChg>
        <pc:spChg chg="mod">
          <ac:chgData name="Wardle, Nicholas" userId="c52a6687-8685-4323-9ea4-6d311eb2eaf5" providerId="ADAL" clId="{588DDB47-F6FE-AB4E-9B23-DDDC2FD6D131}" dt="2024-12-13T13:42:29.168" v="1042"/>
          <ac:spMkLst>
            <pc:docMk/>
            <pc:sldMk cId="183946131" sldId="264"/>
            <ac:spMk id="19" creationId="{EBC7EBC4-3F89-669D-D162-256508818523}"/>
          </ac:spMkLst>
        </pc:spChg>
        <pc:spChg chg="add mod">
          <ac:chgData name="Wardle, Nicholas" userId="c52a6687-8685-4323-9ea4-6d311eb2eaf5" providerId="ADAL" clId="{588DDB47-F6FE-AB4E-9B23-DDDC2FD6D131}" dt="2024-12-13T13:42:29.168" v="1042"/>
          <ac:spMkLst>
            <pc:docMk/>
            <pc:sldMk cId="183946131" sldId="264"/>
            <ac:spMk id="20" creationId="{CA704B7B-6474-8C63-00E6-11EA5139B581}"/>
          </ac:spMkLst>
        </pc:spChg>
        <pc:grpChg chg="add mod">
          <ac:chgData name="Wardle, Nicholas" userId="c52a6687-8685-4323-9ea4-6d311eb2eaf5" providerId="ADAL" clId="{588DDB47-F6FE-AB4E-9B23-DDDC2FD6D131}" dt="2024-12-13T13:42:29.168" v="1042"/>
          <ac:grpSpMkLst>
            <pc:docMk/>
            <pc:sldMk cId="183946131" sldId="264"/>
            <ac:grpSpMk id="12" creationId="{93EA3E63-0437-3D00-A6E1-F153F24BDEF2}"/>
          </ac:grpSpMkLst>
        </pc:grpChg>
        <pc:picChg chg="add mod">
          <ac:chgData name="Wardle, Nicholas" userId="c52a6687-8685-4323-9ea4-6d311eb2eaf5" providerId="ADAL" clId="{588DDB47-F6FE-AB4E-9B23-DDDC2FD6D131}" dt="2024-12-13T13:42:29.168" v="1042"/>
          <ac:picMkLst>
            <pc:docMk/>
            <pc:sldMk cId="183946131" sldId="264"/>
            <ac:picMk id="9" creationId="{631C592B-C332-18ED-EF9B-BCEA4CE67282}"/>
          </ac:picMkLst>
        </pc:picChg>
        <pc:picChg chg="add mod">
          <ac:chgData name="Wardle, Nicholas" userId="c52a6687-8685-4323-9ea4-6d311eb2eaf5" providerId="ADAL" clId="{588DDB47-F6FE-AB4E-9B23-DDDC2FD6D131}" dt="2024-12-13T13:42:29.168" v="1042"/>
          <ac:picMkLst>
            <pc:docMk/>
            <pc:sldMk cId="183946131" sldId="264"/>
            <ac:picMk id="21" creationId="{31C0961A-7A42-6EBB-B238-5D11A5D8EF15}"/>
          </ac:picMkLst>
        </pc:picChg>
      </pc:sldChg>
      <pc:sldChg chg="del">
        <pc:chgData name="Wardle, Nicholas" userId="c52a6687-8685-4323-9ea4-6d311eb2eaf5" providerId="ADAL" clId="{588DDB47-F6FE-AB4E-9B23-DDDC2FD6D131}" dt="2024-12-13T12:27:49.078" v="46" actId="2696"/>
        <pc:sldMkLst>
          <pc:docMk/>
          <pc:sldMk cId="4125212724" sldId="264"/>
        </pc:sldMkLst>
      </pc:sldChg>
      <pc:sldChg chg="del">
        <pc:chgData name="Wardle, Nicholas" userId="c52a6687-8685-4323-9ea4-6d311eb2eaf5" providerId="ADAL" clId="{588DDB47-F6FE-AB4E-9B23-DDDC2FD6D131}" dt="2024-12-13T12:27:49.233" v="47" actId="2696"/>
        <pc:sldMkLst>
          <pc:docMk/>
          <pc:sldMk cId="235552888" sldId="265"/>
        </pc:sldMkLst>
      </pc:sldChg>
      <pc:sldChg chg="addSp delSp modSp new mod">
        <pc:chgData name="Wardle, Nicholas" userId="c52a6687-8685-4323-9ea4-6d311eb2eaf5" providerId="ADAL" clId="{588DDB47-F6FE-AB4E-9B23-DDDC2FD6D131}" dt="2024-12-17T14:52:29.243" v="5755" actId="478"/>
        <pc:sldMkLst>
          <pc:docMk/>
          <pc:sldMk cId="1652983259" sldId="265"/>
        </pc:sldMkLst>
        <pc:spChg chg="mod">
          <ac:chgData name="Wardle, Nicholas" userId="c52a6687-8685-4323-9ea4-6d311eb2eaf5" providerId="ADAL" clId="{588DDB47-F6FE-AB4E-9B23-DDDC2FD6D131}" dt="2024-12-13T13:45:25.195" v="1121" actId="20577"/>
          <ac:spMkLst>
            <pc:docMk/>
            <pc:sldMk cId="1652983259" sldId="265"/>
            <ac:spMk id="2" creationId="{71F5B755-B945-4286-18FA-6A0846098CF2}"/>
          </ac:spMkLst>
        </pc:spChg>
        <pc:spChg chg="del">
          <ac:chgData name="Wardle, Nicholas" userId="c52a6687-8685-4323-9ea4-6d311eb2eaf5" providerId="ADAL" clId="{588DDB47-F6FE-AB4E-9B23-DDDC2FD6D131}" dt="2024-12-13T13:45:29.043" v="1123" actId="478"/>
          <ac:spMkLst>
            <pc:docMk/>
            <pc:sldMk cId="1652983259" sldId="265"/>
            <ac:spMk id="3" creationId="{683B4F83-F6EF-7979-99ED-C7BD87190638}"/>
          </ac:spMkLst>
        </pc:spChg>
        <pc:spChg chg="del">
          <ac:chgData name="Wardle, Nicholas" userId="c52a6687-8685-4323-9ea4-6d311eb2eaf5" providerId="ADAL" clId="{588DDB47-F6FE-AB4E-9B23-DDDC2FD6D131}" dt="2024-12-13T13:45:27.300" v="1122" actId="478"/>
          <ac:spMkLst>
            <pc:docMk/>
            <pc:sldMk cId="1652983259" sldId="265"/>
            <ac:spMk id="7" creationId="{5655CFD9-2546-2816-10E2-DAB9CF76E39F}"/>
          </ac:spMkLst>
        </pc:spChg>
        <pc:spChg chg="add del mod">
          <ac:chgData name="Wardle, Nicholas" userId="c52a6687-8685-4323-9ea4-6d311eb2eaf5" providerId="ADAL" clId="{588DDB47-F6FE-AB4E-9B23-DDDC2FD6D131}" dt="2024-12-13T13:46:50.113" v="1143" actId="478"/>
          <ac:spMkLst>
            <pc:docMk/>
            <pc:sldMk cId="1652983259" sldId="265"/>
            <ac:spMk id="8" creationId="{E776BC65-5D80-DAC2-6DE9-82717D71915F}"/>
          </ac:spMkLst>
        </pc:spChg>
        <pc:spChg chg="add mod">
          <ac:chgData name="Wardle, Nicholas" userId="c52a6687-8685-4323-9ea4-6d311eb2eaf5" providerId="ADAL" clId="{588DDB47-F6FE-AB4E-9B23-DDDC2FD6D131}" dt="2024-12-17T14:52:06.795" v="5749" actId="1076"/>
          <ac:spMkLst>
            <pc:docMk/>
            <pc:sldMk cId="1652983259" sldId="265"/>
            <ac:spMk id="9" creationId="{A7F2F467-50EC-69DB-72CF-C92B66F62745}"/>
          </ac:spMkLst>
        </pc:spChg>
        <pc:spChg chg="add mod">
          <ac:chgData name="Wardle, Nicholas" userId="c52a6687-8685-4323-9ea4-6d311eb2eaf5" providerId="ADAL" clId="{588DDB47-F6FE-AB4E-9B23-DDDC2FD6D131}" dt="2024-12-17T14:51:19.102" v="5690"/>
          <ac:spMkLst>
            <pc:docMk/>
            <pc:sldMk cId="1652983259" sldId="265"/>
            <ac:spMk id="10" creationId="{6F0BC2BD-7DE4-FE32-FA9D-24332E0A2163}"/>
          </ac:spMkLst>
        </pc:spChg>
        <pc:spChg chg="add del mod">
          <ac:chgData name="Wardle, Nicholas" userId="c52a6687-8685-4323-9ea4-6d311eb2eaf5" providerId="ADAL" clId="{588DDB47-F6FE-AB4E-9B23-DDDC2FD6D131}" dt="2024-12-17T14:52:28.668" v="5754" actId="478"/>
          <ac:spMkLst>
            <pc:docMk/>
            <pc:sldMk cId="1652983259" sldId="265"/>
            <ac:spMk id="14" creationId="{A75EA3C8-671D-F61E-F5C9-E8ABC7BCE618}"/>
          </ac:spMkLst>
        </pc:spChg>
        <pc:spChg chg="add del mod">
          <ac:chgData name="Wardle, Nicholas" userId="c52a6687-8685-4323-9ea4-6d311eb2eaf5" providerId="ADAL" clId="{588DDB47-F6FE-AB4E-9B23-DDDC2FD6D131}" dt="2024-12-13T13:51:10.984" v="1580" actId="478"/>
          <ac:spMkLst>
            <pc:docMk/>
            <pc:sldMk cId="1652983259" sldId="265"/>
            <ac:spMk id="15" creationId="{31A873DD-0192-8C4E-CCC6-618D7510D8F3}"/>
          </ac:spMkLst>
        </pc:spChg>
        <pc:picChg chg="add mod">
          <ac:chgData name="Wardle, Nicholas" userId="c52a6687-8685-4323-9ea4-6d311eb2eaf5" providerId="ADAL" clId="{588DDB47-F6FE-AB4E-9B23-DDDC2FD6D131}" dt="2024-12-17T14:51:34.244" v="5695" actId="1076"/>
          <ac:picMkLst>
            <pc:docMk/>
            <pc:sldMk cId="1652983259" sldId="265"/>
            <ac:picMk id="3" creationId="{E91B2917-7012-5680-288C-920670629DB6}"/>
          </ac:picMkLst>
        </pc:picChg>
        <pc:picChg chg="add del mod">
          <ac:chgData name="Wardle, Nicholas" userId="c52a6687-8685-4323-9ea4-6d311eb2eaf5" providerId="ADAL" clId="{588DDB47-F6FE-AB4E-9B23-DDDC2FD6D131}" dt="2024-12-17T14:52:29.243" v="5755" actId="478"/>
          <ac:picMkLst>
            <pc:docMk/>
            <pc:sldMk cId="1652983259" sldId="265"/>
            <ac:picMk id="12" creationId="{1426EB0B-39B9-D364-ABBD-61FE132BE4B6}"/>
          </ac:picMkLst>
        </pc:picChg>
        <pc:cxnChg chg="add">
          <ac:chgData name="Wardle, Nicholas" userId="c52a6687-8685-4323-9ea4-6d311eb2eaf5" providerId="ADAL" clId="{588DDB47-F6FE-AB4E-9B23-DDDC2FD6D131}" dt="2024-12-17T14:51:39.888" v="5696" actId="11529"/>
          <ac:cxnSpMkLst>
            <pc:docMk/>
            <pc:sldMk cId="1652983259" sldId="265"/>
            <ac:cxnSpMk id="8" creationId="{9B7558B5-98D4-8DFA-3EC7-1410DDB89D78}"/>
          </ac:cxnSpMkLst>
        </pc:cxnChg>
      </pc:sldChg>
      <pc:sldChg chg="addSp delSp modSp add mod">
        <pc:chgData name="Wardle, Nicholas" userId="c52a6687-8685-4323-9ea4-6d311eb2eaf5" providerId="ADAL" clId="{588DDB47-F6FE-AB4E-9B23-DDDC2FD6D131}" dt="2024-12-17T14:52:34.811" v="5756" actId="478"/>
        <pc:sldMkLst>
          <pc:docMk/>
          <pc:sldMk cId="1429421523" sldId="266"/>
        </pc:sldMkLst>
        <pc:spChg chg="add mod">
          <ac:chgData name="Wardle, Nicholas" userId="c52a6687-8685-4323-9ea4-6d311eb2eaf5" providerId="ADAL" clId="{588DDB47-F6FE-AB4E-9B23-DDDC2FD6D131}" dt="2024-12-17T14:52:13.268" v="5751"/>
          <ac:spMkLst>
            <pc:docMk/>
            <pc:sldMk cId="1429421523" sldId="266"/>
            <ac:spMk id="3" creationId="{F7ED2F41-1340-B92F-2BAA-FB40FD429C87}"/>
          </ac:spMkLst>
        </pc:spChg>
        <pc:spChg chg="add mod">
          <ac:chgData name="Wardle, Nicholas" userId="c52a6687-8685-4323-9ea4-6d311eb2eaf5" providerId="ADAL" clId="{588DDB47-F6FE-AB4E-9B23-DDDC2FD6D131}" dt="2024-12-17T14:52:18.188" v="5752"/>
          <ac:spMkLst>
            <pc:docMk/>
            <pc:sldMk cId="1429421523" sldId="266"/>
            <ac:spMk id="9" creationId="{C63C1205-C471-AAB9-4D28-E79916C65155}"/>
          </ac:spMkLst>
        </pc:spChg>
        <pc:spChg chg="del">
          <ac:chgData name="Wardle, Nicholas" userId="c52a6687-8685-4323-9ea4-6d311eb2eaf5" providerId="ADAL" clId="{588DDB47-F6FE-AB4E-9B23-DDDC2FD6D131}" dt="2024-12-17T14:52:12.648" v="5750" actId="478"/>
          <ac:spMkLst>
            <pc:docMk/>
            <pc:sldMk cId="1429421523" sldId="266"/>
            <ac:spMk id="14" creationId="{A75EA3C8-671D-F61E-F5C9-E8ABC7BCE618}"/>
          </ac:spMkLst>
        </pc:spChg>
        <pc:spChg chg="del">
          <ac:chgData name="Wardle, Nicholas" userId="c52a6687-8685-4323-9ea4-6d311eb2eaf5" providerId="ADAL" clId="{588DDB47-F6FE-AB4E-9B23-DDDC2FD6D131}" dt="2024-12-17T14:52:34.811" v="5756" actId="478"/>
          <ac:spMkLst>
            <pc:docMk/>
            <pc:sldMk cId="1429421523" sldId="266"/>
            <ac:spMk id="15" creationId="{31A873DD-0192-8C4E-CCC6-618D7510D8F3}"/>
          </ac:spMkLst>
        </pc:spChg>
        <pc:picChg chg="add mod">
          <ac:chgData name="Wardle, Nicholas" userId="c52a6687-8685-4323-9ea4-6d311eb2eaf5" providerId="ADAL" clId="{588DDB47-F6FE-AB4E-9B23-DDDC2FD6D131}" dt="2024-12-17T14:52:18.188" v="5752"/>
          <ac:picMkLst>
            <pc:docMk/>
            <pc:sldMk cId="1429421523" sldId="266"/>
            <ac:picMk id="7" creationId="{CC04DEE0-C620-470A-E2AE-20B2578C7EAC}"/>
          </ac:picMkLst>
        </pc:picChg>
        <pc:cxnChg chg="add mod">
          <ac:chgData name="Wardle, Nicholas" userId="c52a6687-8685-4323-9ea4-6d311eb2eaf5" providerId="ADAL" clId="{588DDB47-F6FE-AB4E-9B23-DDDC2FD6D131}" dt="2024-12-17T14:52:18.188" v="5752"/>
          <ac:cxnSpMkLst>
            <pc:docMk/>
            <pc:sldMk cId="1429421523" sldId="266"/>
            <ac:cxnSpMk id="8" creationId="{FD238728-E1D6-3E10-3558-04E78F688103}"/>
          </ac:cxnSpMkLst>
        </pc:cxnChg>
      </pc:sldChg>
      <pc:sldChg chg="del">
        <pc:chgData name="Wardle, Nicholas" userId="c52a6687-8685-4323-9ea4-6d311eb2eaf5" providerId="ADAL" clId="{588DDB47-F6FE-AB4E-9B23-DDDC2FD6D131}" dt="2024-12-13T12:27:50.194" v="49" actId="2696"/>
        <pc:sldMkLst>
          <pc:docMk/>
          <pc:sldMk cId="2962389611" sldId="266"/>
        </pc:sldMkLst>
      </pc:sldChg>
      <pc:sldChg chg="del">
        <pc:chgData name="Wardle, Nicholas" userId="c52a6687-8685-4323-9ea4-6d311eb2eaf5" providerId="ADAL" clId="{588DDB47-F6FE-AB4E-9B23-DDDC2FD6D131}" dt="2024-12-13T12:27:50.660" v="50" actId="2696"/>
        <pc:sldMkLst>
          <pc:docMk/>
          <pc:sldMk cId="2179936587" sldId="267"/>
        </pc:sldMkLst>
      </pc:sldChg>
      <pc:sldChg chg="addSp delSp modSp new mod">
        <pc:chgData name="Wardle, Nicholas" userId="c52a6687-8685-4323-9ea4-6d311eb2eaf5" providerId="ADAL" clId="{588DDB47-F6FE-AB4E-9B23-DDDC2FD6D131}" dt="2024-12-13T13:53:01.408" v="1644" actId="1076"/>
        <pc:sldMkLst>
          <pc:docMk/>
          <pc:sldMk cId="3229633971" sldId="267"/>
        </pc:sldMkLst>
        <pc:spChg chg="mod">
          <ac:chgData name="Wardle, Nicholas" userId="c52a6687-8685-4323-9ea4-6d311eb2eaf5" providerId="ADAL" clId="{588DDB47-F6FE-AB4E-9B23-DDDC2FD6D131}" dt="2024-12-13T13:52:07.941" v="1630" actId="20577"/>
          <ac:spMkLst>
            <pc:docMk/>
            <pc:sldMk cId="3229633971" sldId="267"/>
            <ac:spMk id="2" creationId="{7BF9B92A-37C0-22C5-F3D6-5ECF314DF610}"/>
          </ac:spMkLst>
        </pc:spChg>
        <pc:spChg chg="del">
          <ac:chgData name="Wardle, Nicholas" userId="c52a6687-8685-4323-9ea4-6d311eb2eaf5" providerId="ADAL" clId="{588DDB47-F6FE-AB4E-9B23-DDDC2FD6D131}" dt="2024-12-13T13:52:15.265" v="1631" actId="478"/>
          <ac:spMkLst>
            <pc:docMk/>
            <pc:sldMk cId="3229633971" sldId="267"/>
            <ac:spMk id="3" creationId="{36669B2D-BBCB-342A-B622-C54E184B5164}"/>
          </ac:spMkLst>
        </pc:spChg>
        <pc:spChg chg="del">
          <ac:chgData name="Wardle, Nicholas" userId="c52a6687-8685-4323-9ea4-6d311eb2eaf5" providerId="ADAL" clId="{588DDB47-F6FE-AB4E-9B23-DDDC2FD6D131}" dt="2024-12-13T13:51:22.009" v="1609" actId="478"/>
          <ac:spMkLst>
            <pc:docMk/>
            <pc:sldMk cId="3229633971" sldId="267"/>
            <ac:spMk id="7" creationId="{FE5BB79D-42CC-62E0-11A8-4935A5E79C12}"/>
          </ac:spMkLst>
        </pc:spChg>
        <pc:spChg chg="add mod">
          <ac:chgData name="Wardle, Nicholas" userId="c52a6687-8685-4323-9ea4-6d311eb2eaf5" providerId="ADAL" clId="{588DDB47-F6FE-AB4E-9B23-DDDC2FD6D131}" dt="2024-12-13T13:52:53.724" v="1643" actId="1076"/>
          <ac:spMkLst>
            <pc:docMk/>
            <pc:sldMk cId="3229633971" sldId="267"/>
            <ac:spMk id="8" creationId="{630AD4C8-AA83-180D-DD02-C88258536270}"/>
          </ac:spMkLst>
        </pc:spChg>
        <pc:spChg chg="add mod">
          <ac:chgData name="Wardle, Nicholas" userId="c52a6687-8685-4323-9ea4-6d311eb2eaf5" providerId="ADAL" clId="{588DDB47-F6FE-AB4E-9B23-DDDC2FD6D131}" dt="2024-12-13T13:52:33.342" v="1634" actId="1076"/>
          <ac:spMkLst>
            <pc:docMk/>
            <pc:sldMk cId="3229633971" sldId="267"/>
            <ac:spMk id="10" creationId="{1DF34273-7114-A781-FB7E-D12B1A5312B4}"/>
          </ac:spMkLst>
        </pc:spChg>
        <pc:spChg chg="add mod">
          <ac:chgData name="Wardle, Nicholas" userId="c52a6687-8685-4323-9ea4-6d311eb2eaf5" providerId="ADAL" clId="{588DDB47-F6FE-AB4E-9B23-DDDC2FD6D131}" dt="2024-12-13T13:52:33.342" v="1634" actId="1076"/>
          <ac:spMkLst>
            <pc:docMk/>
            <pc:sldMk cId="3229633971" sldId="267"/>
            <ac:spMk id="11" creationId="{6AD572ED-891F-CFA0-1156-1DFA51D5BBCF}"/>
          </ac:spMkLst>
        </pc:spChg>
        <pc:spChg chg="add mod">
          <ac:chgData name="Wardle, Nicholas" userId="c52a6687-8685-4323-9ea4-6d311eb2eaf5" providerId="ADAL" clId="{588DDB47-F6FE-AB4E-9B23-DDDC2FD6D131}" dt="2024-12-13T13:52:33.342" v="1634" actId="1076"/>
          <ac:spMkLst>
            <pc:docMk/>
            <pc:sldMk cId="3229633971" sldId="267"/>
            <ac:spMk id="12" creationId="{CAA97CDF-3637-6F02-639A-33ECAE3CCF09}"/>
          </ac:spMkLst>
        </pc:spChg>
        <pc:spChg chg="add mod">
          <ac:chgData name="Wardle, Nicholas" userId="c52a6687-8685-4323-9ea4-6d311eb2eaf5" providerId="ADAL" clId="{588DDB47-F6FE-AB4E-9B23-DDDC2FD6D131}" dt="2024-12-13T13:52:33.342" v="1634" actId="1076"/>
          <ac:spMkLst>
            <pc:docMk/>
            <pc:sldMk cId="3229633971" sldId="267"/>
            <ac:spMk id="13" creationId="{1CDF2FE8-7FE9-1A0E-F974-5EE127BE9F00}"/>
          </ac:spMkLst>
        </pc:spChg>
        <pc:spChg chg="add mod">
          <ac:chgData name="Wardle, Nicholas" userId="c52a6687-8685-4323-9ea4-6d311eb2eaf5" providerId="ADAL" clId="{588DDB47-F6FE-AB4E-9B23-DDDC2FD6D131}" dt="2024-12-13T13:52:33.342" v="1634" actId="1076"/>
          <ac:spMkLst>
            <pc:docMk/>
            <pc:sldMk cId="3229633971" sldId="267"/>
            <ac:spMk id="14" creationId="{67E25297-8B24-C7B4-43B4-E579402A267A}"/>
          </ac:spMkLst>
        </pc:spChg>
        <pc:spChg chg="add mod">
          <ac:chgData name="Wardle, Nicholas" userId="c52a6687-8685-4323-9ea4-6d311eb2eaf5" providerId="ADAL" clId="{588DDB47-F6FE-AB4E-9B23-DDDC2FD6D131}" dt="2024-12-13T13:52:41.323" v="1640" actId="1038"/>
          <ac:spMkLst>
            <pc:docMk/>
            <pc:sldMk cId="3229633971" sldId="267"/>
            <ac:spMk id="15" creationId="{35C99DA7-0EBA-368D-F547-D812F5860316}"/>
          </ac:spMkLst>
        </pc:spChg>
        <pc:spChg chg="add mod">
          <ac:chgData name="Wardle, Nicholas" userId="c52a6687-8685-4323-9ea4-6d311eb2eaf5" providerId="ADAL" clId="{588DDB47-F6FE-AB4E-9B23-DDDC2FD6D131}" dt="2024-12-13T13:52:33.342" v="1634" actId="1076"/>
          <ac:spMkLst>
            <pc:docMk/>
            <pc:sldMk cId="3229633971" sldId="267"/>
            <ac:spMk id="16" creationId="{94161C05-7D70-BEE4-3477-9B56C4B59D3E}"/>
          </ac:spMkLst>
        </pc:spChg>
        <pc:spChg chg="add mod">
          <ac:chgData name="Wardle, Nicholas" userId="c52a6687-8685-4323-9ea4-6d311eb2eaf5" providerId="ADAL" clId="{588DDB47-F6FE-AB4E-9B23-DDDC2FD6D131}" dt="2024-12-13T13:52:33.342" v="1634" actId="1076"/>
          <ac:spMkLst>
            <pc:docMk/>
            <pc:sldMk cId="3229633971" sldId="267"/>
            <ac:spMk id="17" creationId="{C0A6EC16-9198-FEED-B4BD-F734311D951D}"/>
          </ac:spMkLst>
        </pc:spChg>
        <pc:spChg chg="add mod">
          <ac:chgData name="Wardle, Nicholas" userId="c52a6687-8685-4323-9ea4-6d311eb2eaf5" providerId="ADAL" clId="{588DDB47-F6FE-AB4E-9B23-DDDC2FD6D131}" dt="2024-12-13T13:52:33.342" v="1634" actId="1076"/>
          <ac:spMkLst>
            <pc:docMk/>
            <pc:sldMk cId="3229633971" sldId="267"/>
            <ac:spMk id="18" creationId="{41275A11-A346-8E93-4614-969CFAD15EAC}"/>
          </ac:spMkLst>
        </pc:spChg>
        <pc:picChg chg="add mod">
          <ac:chgData name="Wardle, Nicholas" userId="c52a6687-8685-4323-9ea4-6d311eb2eaf5" providerId="ADAL" clId="{588DDB47-F6FE-AB4E-9B23-DDDC2FD6D131}" dt="2024-12-13T13:52:33.342" v="1634" actId="1076"/>
          <ac:picMkLst>
            <pc:docMk/>
            <pc:sldMk cId="3229633971" sldId="267"/>
            <ac:picMk id="9" creationId="{7C21E9E1-7C77-D76A-23C9-DBB6C3F23479}"/>
          </ac:picMkLst>
        </pc:picChg>
        <pc:picChg chg="add mod">
          <ac:chgData name="Wardle, Nicholas" userId="c52a6687-8685-4323-9ea4-6d311eb2eaf5" providerId="ADAL" clId="{588DDB47-F6FE-AB4E-9B23-DDDC2FD6D131}" dt="2024-12-13T13:52:33.342" v="1634" actId="1076"/>
          <ac:picMkLst>
            <pc:docMk/>
            <pc:sldMk cId="3229633971" sldId="267"/>
            <ac:picMk id="19" creationId="{91465637-FE6F-D5F4-03AE-852EFC6336F7}"/>
          </ac:picMkLst>
        </pc:picChg>
        <pc:picChg chg="add mod">
          <ac:chgData name="Wardle, Nicholas" userId="c52a6687-8685-4323-9ea4-6d311eb2eaf5" providerId="ADAL" clId="{588DDB47-F6FE-AB4E-9B23-DDDC2FD6D131}" dt="2024-12-13T13:53:01.408" v="1644" actId="1076"/>
          <ac:picMkLst>
            <pc:docMk/>
            <pc:sldMk cId="3229633971" sldId="267"/>
            <ac:picMk id="20" creationId="{47362C2F-F6D6-CCE2-2B90-975C4D9D2C06}"/>
          </ac:picMkLst>
        </pc:picChg>
      </pc:sldChg>
      <pc:sldChg chg="del">
        <pc:chgData name="Wardle, Nicholas" userId="c52a6687-8685-4323-9ea4-6d311eb2eaf5" providerId="ADAL" clId="{588DDB47-F6FE-AB4E-9B23-DDDC2FD6D131}" dt="2024-12-13T12:27:49.730" v="48" actId="2696"/>
        <pc:sldMkLst>
          <pc:docMk/>
          <pc:sldMk cId="321339472" sldId="268"/>
        </pc:sldMkLst>
      </pc:sldChg>
      <pc:sldChg chg="addSp delSp modSp add mod">
        <pc:chgData name="Wardle, Nicholas" userId="c52a6687-8685-4323-9ea4-6d311eb2eaf5" providerId="ADAL" clId="{588DDB47-F6FE-AB4E-9B23-DDDC2FD6D131}" dt="2024-12-13T14:05:44.014" v="1821" actId="20577"/>
        <pc:sldMkLst>
          <pc:docMk/>
          <pc:sldMk cId="3874700925" sldId="268"/>
        </pc:sldMkLst>
        <pc:spChg chg="del">
          <ac:chgData name="Wardle, Nicholas" userId="c52a6687-8685-4323-9ea4-6d311eb2eaf5" providerId="ADAL" clId="{588DDB47-F6FE-AB4E-9B23-DDDC2FD6D131}" dt="2024-12-13T13:53:19.471" v="1646" actId="478"/>
          <ac:spMkLst>
            <pc:docMk/>
            <pc:sldMk cId="3874700925" sldId="268"/>
            <ac:spMk id="8" creationId="{630AD4C8-AA83-180D-DD02-C88258536270}"/>
          </ac:spMkLst>
        </pc:spChg>
        <pc:spChg chg="del">
          <ac:chgData name="Wardle, Nicholas" userId="c52a6687-8685-4323-9ea4-6d311eb2eaf5" providerId="ADAL" clId="{588DDB47-F6FE-AB4E-9B23-DDDC2FD6D131}" dt="2024-12-13T13:54:36.018" v="1653" actId="478"/>
          <ac:spMkLst>
            <pc:docMk/>
            <pc:sldMk cId="3874700925" sldId="268"/>
            <ac:spMk id="10" creationId="{1DF34273-7114-A781-FB7E-D12B1A5312B4}"/>
          </ac:spMkLst>
        </pc:spChg>
        <pc:spChg chg="del">
          <ac:chgData name="Wardle, Nicholas" userId="c52a6687-8685-4323-9ea4-6d311eb2eaf5" providerId="ADAL" clId="{588DDB47-F6FE-AB4E-9B23-DDDC2FD6D131}" dt="2024-12-13T13:54:36.018" v="1653" actId="478"/>
          <ac:spMkLst>
            <pc:docMk/>
            <pc:sldMk cId="3874700925" sldId="268"/>
            <ac:spMk id="11" creationId="{6AD572ED-891F-CFA0-1156-1DFA51D5BBCF}"/>
          </ac:spMkLst>
        </pc:spChg>
        <pc:spChg chg="del">
          <ac:chgData name="Wardle, Nicholas" userId="c52a6687-8685-4323-9ea4-6d311eb2eaf5" providerId="ADAL" clId="{588DDB47-F6FE-AB4E-9B23-DDDC2FD6D131}" dt="2024-12-13T13:54:36.018" v="1653" actId="478"/>
          <ac:spMkLst>
            <pc:docMk/>
            <pc:sldMk cId="3874700925" sldId="268"/>
            <ac:spMk id="12" creationId="{CAA97CDF-3637-6F02-639A-33ECAE3CCF09}"/>
          </ac:spMkLst>
        </pc:spChg>
        <pc:spChg chg="del">
          <ac:chgData name="Wardle, Nicholas" userId="c52a6687-8685-4323-9ea4-6d311eb2eaf5" providerId="ADAL" clId="{588DDB47-F6FE-AB4E-9B23-DDDC2FD6D131}" dt="2024-12-13T13:54:31.540" v="1652" actId="478"/>
          <ac:spMkLst>
            <pc:docMk/>
            <pc:sldMk cId="3874700925" sldId="268"/>
            <ac:spMk id="13" creationId="{1CDF2FE8-7FE9-1A0E-F974-5EE127BE9F00}"/>
          </ac:spMkLst>
        </pc:spChg>
        <pc:spChg chg="del">
          <ac:chgData name="Wardle, Nicholas" userId="c52a6687-8685-4323-9ea4-6d311eb2eaf5" providerId="ADAL" clId="{588DDB47-F6FE-AB4E-9B23-DDDC2FD6D131}" dt="2024-12-13T13:54:36.018" v="1653" actId="478"/>
          <ac:spMkLst>
            <pc:docMk/>
            <pc:sldMk cId="3874700925" sldId="268"/>
            <ac:spMk id="14" creationId="{67E25297-8B24-C7B4-43B4-E579402A267A}"/>
          </ac:spMkLst>
        </pc:spChg>
        <pc:spChg chg="del">
          <ac:chgData name="Wardle, Nicholas" userId="c52a6687-8685-4323-9ea4-6d311eb2eaf5" providerId="ADAL" clId="{588DDB47-F6FE-AB4E-9B23-DDDC2FD6D131}" dt="2024-12-13T13:54:36.018" v="1653" actId="478"/>
          <ac:spMkLst>
            <pc:docMk/>
            <pc:sldMk cId="3874700925" sldId="268"/>
            <ac:spMk id="15" creationId="{35C99DA7-0EBA-368D-F547-D812F5860316}"/>
          </ac:spMkLst>
        </pc:spChg>
        <pc:spChg chg="del">
          <ac:chgData name="Wardle, Nicholas" userId="c52a6687-8685-4323-9ea4-6d311eb2eaf5" providerId="ADAL" clId="{588DDB47-F6FE-AB4E-9B23-DDDC2FD6D131}" dt="2024-12-13T13:54:36.018" v="1653" actId="478"/>
          <ac:spMkLst>
            <pc:docMk/>
            <pc:sldMk cId="3874700925" sldId="268"/>
            <ac:spMk id="16" creationId="{94161C05-7D70-BEE4-3477-9B56C4B59D3E}"/>
          </ac:spMkLst>
        </pc:spChg>
        <pc:spChg chg="del">
          <ac:chgData name="Wardle, Nicholas" userId="c52a6687-8685-4323-9ea4-6d311eb2eaf5" providerId="ADAL" clId="{588DDB47-F6FE-AB4E-9B23-DDDC2FD6D131}" dt="2024-12-13T13:54:36.018" v="1653" actId="478"/>
          <ac:spMkLst>
            <pc:docMk/>
            <pc:sldMk cId="3874700925" sldId="268"/>
            <ac:spMk id="17" creationId="{C0A6EC16-9198-FEED-B4BD-F734311D951D}"/>
          </ac:spMkLst>
        </pc:spChg>
        <pc:spChg chg="del">
          <ac:chgData name="Wardle, Nicholas" userId="c52a6687-8685-4323-9ea4-6d311eb2eaf5" providerId="ADAL" clId="{588DDB47-F6FE-AB4E-9B23-DDDC2FD6D131}" dt="2024-12-13T13:54:36.018" v="1653" actId="478"/>
          <ac:spMkLst>
            <pc:docMk/>
            <pc:sldMk cId="3874700925" sldId="268"/>
            <ac:spMk id="18" creationId="{41275A11-A346-8E93-4614-969CFAD15EAC}"/>
          </ac:spMkLst>
        </pc:spChg>
        <pc:spChg chg="add mod">
          <ac:chgData name="Wardle, Nicholas" userId="c52a6687-8685-4323-9ea4-6d311eb2eaf5" providerId="ADAL" clId="{588DDB47-F6FE-AB4E-9B23-DDDC2FD6D131}" dt="2024-12-13T14:04:29.300" v="1709" actId="1076"/>
          <ac:spMkLst>
            <pc:docMk/>
            <pc:sldMk cId="3874700925" sldId="268"/>
            <ac:spMk id="21" creationId="{B291D87A-038E-FC17-6F58-D639C2628FAB}"/>
          </ac:spMkLst>
        </pc:spChg>
        <pc:spChg chg="add mod">
          <ac:chgData name="Wardle, Nicholas" userId="c52a6687-8685-4323-9ea4-6d311eb2eaf5" providerId="ADAL" clId="{588DDB47-F6FE-AB4E-9B23-DDDC2FD6D131}" dt="2024-12-13T14:04:29.300" v="1709" actId="1076"/>
          <ac:spMkLst>
            <pc:docMk/>
            <pc:sldMk cId="3874700925" sldId="268"/>
            <ac:spMk id="22" creationId="{8E5D21CE-A2A8-83F3-ECAD-E5FDFC3C56C8}"/>
          </ac:spMkLst>
        </pc:spChg>
        <pc:spChg chg="add mod">
          <ac:chgData name="Wardle, Nicholas" userId="c52a6687-8685-4323-9ea4-6d311eb2eaf5" providerId="ADAL" clId="{588DDB47-F6FE-AB4E-9B23-DDDC2FD6D131}" dt="2024-12-13T14:02:00.418" v="1706" actId="2085"/>
          <ac:spMkLst>
            <pc:docMk/>
            <pc:sldMk cId="3874700925" sldId="268"/>
            <ac:spMk id="27" creationId="{E9F69D56-ADDE-CC49-569A-899BE48419E7}"/>
          </ac:spMkLst>
        </pc:spChg>
        <pc:spChg chg="add mod">
          <ac:chgData name="Wardle, Nicholas" userId="c52a6687-8685-4323-9ea4-6d311eb2eaf5" providerId="ADAL" clId="{588DDB47-F6FE-AB4E-9B23-DDDC2FD6D131}" dt="2024-12-13T14:05:44.014" v="1821" actId="20577"/>
          <ac:spMkLst>
            <pc:docMk/>
            <pc:sldMk cId="3874700925" sldId="268"/>
            <ac:spMk id="30" creationId="{13276D13-C103-6FE6-E324-C13A7C653342}"/>
          </ac:spMkLst>
        </pc:spChg>
        <pc:picChg chg="add mod">
          <ac:chgData name="Wardle, Nicholas" userId="c52a6687-8685-4323-9ea4-6d311eb2eaf5" providerId="ADAL" clId="{588DDB47-F6FE-AB4E-9B23-DDDC2FD6D131}" dt="2024-12-13T14:04:25.717" v="1708" actId="1076"/>
          <ac:picMkLst>
            <pc:docMk/>
            <pc:sldMk cId="3874700925" sldId="268"/>
            <ac:picMk id="3" creationId="{D9B84338-88F5-8E80-DB78-EE03A3F3EB24}"/>
          </ac:picMkLst>
        </pc:picChg>
        <pc:picChg chg="add mod">
          <ac:chgData name="Wardle, Nicholas" userId="c52a6687-8685-4323-9ea4-6d311eb2eaf5" providerId="ADAL" clId="{588DDB47-F6FE-AB4E-9B23-DDDC2FD6D131}" dt="2024-12-13T13:57:28.324" v="1662"/>
          <ac:picMkLst>
            <pc:docMk/>
            <pc:sldMk cId="3874700925" sldId="268"/>
            <ac:picMk id="7" creationId="{41BB451C-0EA3-4097-E7C8-4866E1C823AA}"/>
          </ac:picMkLst>
        </pc:picChg>
        <pc:picChg chg="mod">
          <ac:chgData name="Wardle, Nicholas" userId="c52a6687-8685-4323-9ea4-6d311eb2eaf5" providerId="ADAL" clId="{588DDB47-F6FE-AB4E-9B23-DDDC2FD6D131}" dt="2024-12-13T14:04:33.950" v="1711" actId="1076"/>
          <ac:picMkLst>
            <pc:docMk/>
            <pc:sldMk cId="3874700925" sldId="268"/>
            <ac:picMk id="9" creationId="{7C21E9E1-7C77-D76A-23C9-DBB6C3F23479}"/>
          </ac:picMkLst>
        </pc:picChg>
        <pc:picChg chg="del">
          <ac:chgData name="Wardle, Nicholas" userId="c52a6687-8685-4323-9ea4-6d311eb2eaf5" providerId="ADAL" clId="{588DDB47-F6FE-AB4E-9B23-DDDC2FD6D131}" dt="2024-12-13T13:54:37.412" v="1654" actId="478"/>
          <ac:picMkLst>
            <pc:docMk/>
            <pc:sldMk cId="3874700925" sldId="268"/>
            <ac:picMk id="19" creationId="{91465637-FE6F-D5F4-03AE-852EFC6336F7}"/>
          </ac:picMkLst>
        </pc:picChg>
        <pc:picChg chg="mod">
          <ac:chgData name="Wardle, Nicholas" userId="c52a6687-8685-4323-9ea4-6d311eb2eaf5" providerId="ADAL" clId="{588DDB47-F6FE-AB4E-9B23-DDDC2FD6D131}" dt="2024-12-13T13:57:06.078" v="1656" actId="1076"/>
          <ac:picMkLst>
            <pc:docMk/>
            <pc:sldMk cId="3874700925" sldId="268"/>
            <ac:picMk id="20" creationId="{47362C2F-F6D6-CCE2-2B90-975C4D9D2C06}"/>
          </ac:picMkLst>
        </pc:picChg>
        <pc:picChg chg="add del mod">
          <ac:chgData name="Wardle, Nicholas" userId="c52a6687-8685-4323-9ea4-6d311eb2eaf5" providerId="ADAL" clId="{588DDB47-F6FE-AB4E-9B23-DDDC2FD6D131}" dt="2024-12-13T14:04:35.886" v="1712" actId="478"/>
          <ac:picMkLst>
            <pc:docMk/>
            <pc:sldMk cId="3874700925" sldId="268"/>
            <ac:picMk id="24" creationId="{CAB12C50-9E6A-499F-82EB-D5220AEB01FD}"/>
          </ac:picMkLst>
        </pc:picChg>
        <pc:picChg chg="add mod">
          <ac:chgData name="Wardle, Nicholas" userId="c52a6687-8685-4323-9ea4-6d311eb2eaf5" providerId="ADAL" clId="{588DDB47-F6FE-AB4E-9B23-DDDC2FD6D131}" dt="2024-12-13T14:05:00.167" v="1715" actId="1076"/>
          <ac:picMkLst>
            <pc:docMk/>
            <pc:sldMk cId="3874700925" sldId="268"/>
            <ac:picMk id="26" creationId="{300B2C46-B2AF-C05C-0E85-73FCCA465FB2}"/>
          </ac:picMkLst>
        </pc:picChg>
        <pc:picChg chg="add mod">
          <ac:chgData name="Wardle, Nicholas" userId="c52a6687-8685-4323-9ea4-6d311eb2eaf5" providerId="ADAL" clId="{588DDB47-F6FE-AB4E-9B23-DDDC2FD6D131}" dt="2024-12-13T14:04:58.467" v="1714" actId="1076"/>
          <ac:picMkLst>
            <pc:docMk/>
            <pc:sldMk cId="3874700925" sldId="268"/>
            <ac:picMk id="29" creationId="{0249B1CF-BC14-D9ED-43E4-92461DA8932D}"/>
          </ac:picMkLst>
        </pc:picChg>
      </pc:sldChg>
      <pc:sldChg chg="addSp delSp modSp new mod">
        <pc:chgData name="Wardle, Nicholas" userId="c52a6687-8685-4323-9ea4-6d311eb2eaf5" providerId="ADAL" clId="{588DDB47-F6FE-AB4E-9B23-DDDC2FD6D131}" dt="2024-12-13T14:19:33.705" v="2344" actId="1076"/>
        <pc:sldMkLst>
          <pc:docMk/>
          <pc:sldMk cId="2762442141" sldId="269"/>
        </pc:sldMkLst>
        <pc:spChg chg="mod">
          <ac:chgData name="Wardle, Nicholas" userId="c52a6687-8685-4323-9ea4-6d311eb2eaf5" providerId="ADAL" clId="{588DDB47-F6FE-AB4E-9B23-DDDC2FD6D131}" dt="2024-12-13T14:06:25.233" v="1863" actId="20577"/>
          <ac:spMkLst>
            <pc:docMk/>
            <pc:sldMk cId="2762442141" sldId="269"/>
            <ac:spMk id="2" creationId="{359B0DD5-443D-50B5-141D-9CC8BB03CCBE}"/>
          </ac:spMkLst>
        </pc:spChg>
        <pc:spChg chg="mod">
          <ac:chgData name="Wardle, Nicholas" userId="c52a6687-8685-4323-9ea4-6d311eb2eaf5" providerId="ADAL" clId="{588DDB47-F6FE-AB4E-9B23-DDDC2FD6D131}" dt="2024-12-13T14:19:24.913" v="2339" actId="20577"/>
          <ac:spMkLst>
            <pc:docMk/>
            <pc:sldMk cId="2762442141" sldId="269"/>
            <ac:spMk id="3" creationId="{7A0283BE-0445-09A0-C933-D25014E353ED}"/>
          </ac:spMkLst>
        </pc:spChg>
        <pc:spChg chg="del">
          <ac:chgData name="Wardle, Nicholas" userId="c52a6687-8685-4323-9ea4-6d311eb2eaf5" providerId="ADAL" clId="{588DDB47-F6FE-AB4E-9B23-DDDC2FD6D131}" dt="2024-12-13T14:06:27.462" v="1864" actId="478"/>
          <ac:spMkLst>
            <pc:docMk/>
            <pc:sldMk cId="2762442141" sldId="269"/>
            <ac:spMk id="7" creationId="{812C23F5-7B38-A548-AF18-0CBEB70590CB}"/>
          </ac:spMkLst>
        </pc:spChg>
        <pc:picChg chg="add mod">
          <ac:chgData name="Wardle, Nicholas" userId="c52a6687-8685-4323-9ea4-6d311eb2eaf5" providerId="ADAL" clId="{588DDB47-F6FE-AB4E-9B23-DDDC2FD6D131}" dt="2024-12-13T14:19:33.705" v="2344" actId="1076"/>
          <ac:picMkLst>
            <pc:docMk/>
            <pc:sldMk cId="2762442141" sldId="269"/>
            <ac:picMk id="9" creationId="{7E061CAD-5997-DACB-B658-D5B758FFC866}"/>
          </ac:picMkLst>
        </pc:picChg>
        <pc:picChg chg="add mod">
          <ac:chgData name="Wardle, Nicholas" userId="c52a6687-8685-4323-9ea4-6d311eb2eaf5" providerId="ADAL" clId="{588DDB47-F6FE-AB4E-9B23-DDDC2FD6D131}" dt="2024-12-13T14:19:27.857" v="2341" actId="14100"/>
          <ac:picMkLst>
            <pc:docMk/>
            <pc:sldMk cId="2762442141" sldId="269"/>
            <ac:picMk id="11" creationId="{D530691F-F690-3155-D0FE-C66BFAC7832F}"/>
          </ac:picMkLst>
        </pc:picChg>
      </pc:sldChg>
      <pc:sldChg chg="addSp delSp modSp add mod">
        <pc:chgData name="Wardle, Nicholas" userId="c52a6687-8685-4323-9ea4-6d311eb2eaf5" providerId="ADAL" clId="{588DDB47-F6FE-AB4E-9B23-DDDC2FD6D131}" dt="2024-12-13T14:12:49.086" v="2169" actId="1076"/>
        <pc:sldMkLst>
          <pc:docMk/>
          <pc:sldMk cId="4186771235" sldId="270"/>
        </pc:sldMkLst>
        <pc:spChg chg="mod">
          <ac:chgData name="Wardle, Nicholas" userId="c52a6687-8685-4323-9ea4-6d311eb2eaf5" providerId="ADAL" clId="{588DDB47-F6FE-AB4E-9B23-DDDC2FD6D131}" dt="2024-12-13T14:07:19.077" v="1872" actId="20577"/>
          <ac:spMkLst>
            <pc:docMk/>
            <pc:sldMk cId="4186771235" sldId="270"/>
            <ac:spMk id="2" creationId="{7BF9B92A-37C0-22C5-F3D6-5ECF314DF610}"/>
          </ac:spMkLst>
        </pc:spChg>
        <pc:spChg chg="add mod">
          <ac:chgData name="Wardle, Nicholas" userId="c52a6687-8685-4323-9ea4-6d311eb2eaf5" providerId="ADAL" clId="{588DDB47-F6FE-AB4E-9B23-DDDC2FD6D131}" dt="2024-12-13T14:12:21.488" v="2162" actId="2085"/>
          <ac:spMkLst>
            <pc:docMk/>
            <pc:sldMk cId="4186771235" sldId="270"/>
            <ac:spMk id="11" creationId="{67FDBC1A-D8C0-E8CD-B562-B708D98A0897}"/>
          </ac:spMkLst>
        </pc:spChg>
        <pc:spChg chg="mod">
          <ac:chgData name="Wardle, Nicholas" userId="c52a6687-8685-4323-9ea4-6d311eb2eaf5" providerId="ADAL" clId="{588DDB47-F6FE-AB4E-9B23-DDDC2FD6D131}" dt="2024-12-13T14:11:48.503" v="2153" actId="1076"/>
          <ac:spMkLst>
            <pc:docMk/>
            <pc:sldMk cId="4186771235" sldId="270"/>
            <ac:spMk id="21" creationId="{B291D87A-038E-FC17-6F58-D639C2628FAB}"/>
          </ac:spMkLst>
        </pc:spChg>
        <pc:spChg chg="mod">
          <ac:chgData name="Wardle, Nicholas" userId="c52a6687-8685-4323-9ea4-6d311eb2eaf5" providerId="ADAL" clId="{588DDB47-F6FE-AB4E-9B23-DDDC2FD6D131}" dt="2024-12-13T14:11:50.403" v="2154" actId="1076"/>
          <ac:spMkLst>
            <pc:docMk/>
            <pc:sldMk cId="4186771235" sldId="270"/>
            <ac:spMk id="22" creationId="{8E5D21CE-A2A8-83F3-ECAD-E5FDFC3C56C8}"/>
          </ac:spMkLst>
        </pc:spChg>
        <pc:spChg chg="mod">
          <ac:chgData name="Wardle, Nicholas" userId="c52a6687-8685-4323-9ea4-6d311eb2eaf5" providerId="ADAL" clId="{588DDB47-F6FE-AB4E-9B23-DDDC2FD6D131}" dt="2024-12-13T14:11:02.505" v="2148" actId="14100"/>
          <ac:spMkLst>
            <pc:docMk/>
            <pc:sldMk cId="4186771235" sldId="270"/>
            <ac:spMk id="30" creationId="{13276D13-C103-6FE6-E324-C13A7C653342}"/>
          </ac:spMkLst>
        </pc:spChg>
        <pc:picChg chg="del">
          <ac:chgData name="Wardle, Nicholas" userId="c52a6687-8685-4323-9ea4-6d311eb2eaf5" providerId="ADAL" clId="{588DDB47-F6FE-AB4E-9B23-DDDC2FD6D131}" dt="2024-12-13T14:09:08.766" v="2134" actId="478"/>
          <ac:picMkLst>
            <pc:docMk/>
            <pc:sldMk cId="4186771235" sldId="270"/>
            <ac:picMk id="3" creationId="{D9B84338-88F5-8E80-DB78-EE03A3F3EB24}"/>
          </ac:picMkLst>
        </pc:picChg>
        <pc:picChg chg="del">
          <ac:chgData name="Wardle, Nicholas" userId="c52a6687-8685-4323-9ea4-6d311eb2eaf5" providerId="ADAL" clId="{588DDB47-F6FE-AB4E-9B23-DDDC2FD6D131}" dt="2024-12-13T14:10:13.184" v="2137" actId="478"/>
          <ac:picMkLst>
            <pc:docMk/>
            <pc:sldMk cId="4186771235" sldId="270"/>
            <ac:picMk id="7" creationId="{41BB451C-0EA3-4097-E7C8-4866E1C823AA}"/>
          </ac:picMkLst>
        </pc:picChg>
        <pc:picChg chg="add mod">
          <ac:chgData name="Wardle, Nicholas" userId="c52a6687-8685-4323-9ea4-6d311eb2eaf5" providerId="ADAL" clId="{588DDB47-F6FE-AB4E-9B23-DDDC2FD6D131}" dt="2024-12-13T14:11:45.219" v="2152" actId="1076"/>
          <ac:picMkLst>
            <pc:docMk/>
            <pc:sldMk cId="4186771235" sldId="270"/>
            <ac:picMk id="8" creationId="{6393B04B-3239-9BEE-BF80-04C803FD5D4D}"/>
          </ac:picMkLst>
        </pc:picChg>
        <pc:picChg chg="del">
          <ac:chgData name="Wardle, Nicholas" userId="c52a6687-8685-4323-9ea4-6d311eb2eaf5" providerId="ADAL" clId="{588DDB47-F6FE-AB4E-9B23-DDDC2FD6D131}" dt="2024-12-13T14:10:13.836" v="2138" actId="478"/>
          <ac:picMkLst>
            <pc:docMk/>
            <pc:sldMk cId="4186771235" sldId="270"/>
            <ac:picMk id="9" creationId="{7C21E9E1-7C77-D76A-23C9-DBB6C3F23479}"/>
          </ac:picMkLst>
        </pc:picChg>
        <pc:picChg chg="add mod">
          <ac:chgData name="Wardle, Nicholas" userId="c52a6687-8685-4323-9ea4-6d311eb2eaf5" providerId="ADAL" clId="{588DDB47-F6FE-AB4E-9B23-DDDC2FD6D131}" dt="2024-12-13T14:12:11.903" v="2158" actId="14100"/>
          <ac:picMkLst>
            <pc:docMk/>
            <pc:sldMk cId="4186771235" sldId="270"/>
            <ac:picMk id="10" creationId="{BFE833FA-433A-7510-1A3D-51C02A67B146}"/>
          </ac:picMkLst>
        </pc:picChg>
        <pc:picChg chg="add mod">
          <ac:chgData name="Wardle, Nicholas" userId="c52a6687-8685-4323-9ea4-6d311eb2eaf5" providerId="ADAL" clId="{588DDB47-F6FE-AB4E-9B23-DDDC2FD6D131}" dt="2024-12-13T14:12:42.953" v="2167" actId="1076"/>
          <ac:picMkLst>
            <pc:docMk/>
            <pc:sldMk cId="4186771235" sldId="270"/>
            <ac:picMk id="13" creationId="{AC64EB9D-40FB-1CFE-A25A-EEC3AB2BC8D2}"/>
          </ac:picMkLst>
        </pc:picChg>
        <pc:picChg chg="add mod">
          <ac:chgData name="Wardle, Nicholas" userId="c52a6687-8685-4323-9ea4-6d311eb2eaf5" providerId="ADAL" clId="{588DDB47-F6FE-AB4E-9B23-DDDC2FD6D131}" dt="2024-12-13T14:12:49.086" v="2169" actId="1076"/>
          <ac:picMkLst>
            <pc:docMk/>
            <pc:sldMk cId="4186771235" sldId="270"/>
            <ac:picMk id="15" creationId="{593F4CE2-51BC-0CD4-B853-FD67E1A25A4D}"/>
          </ac:picMkLst>
        </pc:picChg>
        <pc:picChg chg="del">
          <ac:chgData name="Wardle, Nicholas" userId="c52a6687-8685-4323-9ea4-6d311eb2eaf5" providerId="ADAL" clId="{588DDB47-F6FE-AB4E-9B23-DDDC2FD6D131}" dt="2024-12-13T14:07:21.519" v="1873" actId="478"/>
          <ac:picMkLst>
            <pc:docMk/>
            <pc:sldMk cId="4186771235" sldId="270"/>
            <ac:picMk id="20" creationId="{47362C2F-F6D6-CCE2-2B90-975C4D9D2C06}"/>
          </ac:picMkLst>
        </pc:picChg>
        <pc:picChg chg="del">
          <ac:chgData name="Wardle, Nicholas" userId="c52a6687-8685-4323-9ea4-6d311eb2eaf5" providerId="ADAL" clId="{588DDB47-F6FE-AB4E-9B23-DDDC2FD6D131}" dt="2024-12-13T14:10:12.533" v="2136" actId="478"/>
          <ac:picMkLst>
            <pc:docMk/>
            <pc:sldMk cId="4186771235" sldId="270"/>
            <ac:picMk id="26" creationId="{300B2C46-B2AF-C05C-0E85-73FCCA465FB2}"/>
          </ac:picMkLst>
        </pc:picChg>
        <pc:picChg chg="del">
          <ac:chgData name="Wardle, Nicholas" userId="c52a6687-8685-4323-9ea4-6d311eb2eaf5" providerId="ADAL" clId="{588DDB47-F6FE-AB4E-9B23-DDDC2FD6D131}" dt="2024-12-13T14:10:11.857" v="2135" actId="478"/>
          <ac:picMkLst>
            <pc:docMk/>
            <pc:sldMk cId="4186771235" sldId="270"/>
            <ac:picMk id="29" creationId="{0249B1CF-BC14-D9ED-43E4-92461DA8932D}"/>
          </ac:picMkLst>
        </pc:picChg>
      </pc:sldChg>
      <pc:sldChg chg="addSp delSp modSp new mod">
        <pc:chgData name="Wardle, Nicholas" userId="c52a6687-8685-4323-9ea4-6d311eb2eaf5" providerId="ADAL" clId="{588DDB47-F6FE-AB4E-9B23-DDDC2FD6D131}" dt="2024-12-13T15:13:38.147" v="3846" actId="1076"/>
        <pc:sldMkLst>
          <pc:docMk/>
          <pc:sldMk cId="4014116117" sldId="271"/>
        </pc:sldMkLst>
        <pc:spChg chg="mod">
          <ac:chgData name="Wardle, Nicholas" userId="c52a6687-8685-4323-9ea4-6d311eb2eaf5" providerId="ADAL" clId="{588DDB47-F6FE-AB4E-9B23-DDDC2FD6D131}" dt="2024-12-13T14:20:29.693" v="2366" actId="20577"/>
          <ac:spMkLst>
            <pc:docMk/>
            <pc:sldMk cId="4014116117" sldId="271"/>
            <ac:spMk id="2" creationId="{33A33475-25EF-89A0-DCDB-B066C671C183}"/>
          </ac:spMkLst>
        </pc:spChg>
        <pc:spChg chg="del">
          <ac:chgData name="Wardle, Nicholas" userId="c52a6687-8685-4323-9ea4-6d311eb2eaf5" providerId="ADAL" clId="{588DDB47-F6FE-AB4E-9B23-DDDC2FD6D131}" dt="2024-12-13T14:20:34.945" v="2368" actId="478"/>
          <ac:spMkLst>
            <pc:docMk/>
            <pc:sldMk cId="4014116117" sldId="271"/>
            <ac:spMk id="3" creationId="{19BCA94C-2668-4499-9040-41B57D429290}"/>
          </ac:spMkLst>
        </pc:spChg>
        <pc:spChg chg="del">
          <ac:chgData name="Wardle, Nicholas" userId="c52a6687-8685-4323-9ea4-6d311eb2eaf5" providerId="ADAL" clId="{588DDB47-F6FE-AB4E-9B23-DDDC2FD6D131}" dt="2024-12-13T14:20:34.192" v="2367" actId="478"/>
          <ac:spMkLst>
            <pc:docMk/>
            <pc:sldMk cId="4014116117" sldId="271"/>
            <ac:spMk id="7" creationId="{0CB63EC1-15A4-4E47-C690-C5061D3D51F7}"/>
          </ac:spMkLst>
        </pc:spChg>
        <pc:spChg chg="add del">
          <ac:chgData name="Wardle, Nicholas" userId="c52a6687-8685-4323-9ea4-6d311eb2eaf5" providerId="ADAL" clId="{588DDB47-F6FE-AB4E-9B23-DDDC2FD6D131}" dt="2024-12-13T14:20:47.572" v="2370" actId="22"/>
          <ac:spMkLst>
            <pc:docMk/>
            <pc:sldMk cId="4014116117" sldId="271"/>
            <ac:spMk id="9" creationId="{439D173D-EE4C-8BA8-6698-A9CB9459A5BC}"/>
          </ac:spMkLst>
        </pc:spChg>
        <pc:spChg chg="add mod">
          <ac:chgData name="Wardle, Nicholas" userId="c52a6687-8685-4323-9ea4-6d311eb2eaf5" providerId="ADAL" clId="{588DDB47-F6FE-AB4E-9B23-DDDC2FD6D131}" dt="2024-12-13T14:21:19.439" v="2405" actId="1076"/>
          <ac:spMkLst>
            <pc:docMk/>
            <pc:sldMk cId="4014116117" sldId="271"/>
            <ac:spMk id="10" creationId="{A4737275-E96B-A7EA-453B-71716B0F02E7}"/>
          </ac:spMkLst>
        </pc:spChg>
        <pc:spChg chg="add mod">
          <ac:chgData name="Wardle, Nicholas" userId="c52a6687-8685-4323-9ea4-6d311eb2eaf5" providerId="ADAL" clId="{588DDB47-F6FE-AB4E-9B23-DDDC2FD6D131}" dt="2024-12-13T14:21:29.520" v="2419" actId="20577"/>
          <ac:spMkLst>
            <pc:docMk/>
            <pc:sldMk cId="4014116117" sldId="271"/>
            <ac:spMk id="11" creationId="{9E544D32-5BBA-3160-AB15-FA514FCBA05A}"/>
          </ac:spMkLst>
        </pc:spChg>
        <pc:spChg chg="add mod">
          <ac:chgData name="Wardle, Nicholas" userId="c52a6687-8685-4323-9ea4-6d311eb2eaf5" providerId="ADAL" clId="{588DDB47-F6FE-AB4E-9B23-DDDC2FD6D131}" dt="2024-12-13T14:26:36.254" v="2557" actId="1038"/>
          <ac:spMkLst>
            <pc:docMk/>
            <pc:sldMk cId="4014116117" sldId="271"/>
            <ac:spMk id="13" creationId="{C749E7C6-D23F-FB46-A860-A3B4B08B7924}"/>
          </ac:spMkLst>
        </pc:spChg>
        <pc:spChg chg="add mod">
          <ac:chgData name="Wardle, Nicholas" userId="c52a6687-8685-4323-9ea4-6d311eb2eaf5" providerId="ADAL" clId="{588DDB47-F6FE-AB4E-9B23-DDDC2FD6D131}" dt="2024-12-13T14:27:10.893" v="2592" actId="20577"/>
          <ac:spMkLst>
            <pc:docMk/>
            <pc:sldMk cId="4014116117" sldId="271"/>
            <ac:spMk id="14" creationId="{400C742A-1860-523F-22DF-53D2A8604AB5}"/>
          </ac:spMkLst>
        </pc:spChg>
        <pc:spChg chg="add mod">
          <ac:chgData name="Wardle, Nicholas" userId="c52a6687-8685-4323-9ea4-6d311eb2eaf5" providerId="ADAL" clId="{588DDB47-F6FE-AB4E-9B23-DDDC2FD6D131}" dt="2024-12-13T14:26:58.324" v="2563"/>
          <ac:spMkLst>
            <pc:docMk/>
            <pc:sldMk cId="4014116117" sldId="271"/>
            <ac:spMk id="15" creationId="{09D1A5BF-15B7-A5D3-B19E-2ADAD4FA7070}"/>
          </ac:spMkLst>
        </pc:spChg>
        <pc:picChg chg="add mod">
          <ac:chgData name="Wardle, Nicholas" userId="c52a6687-8685-4323-9ea4-6d311eb2eaf5" providerId="ADAL" clId="{588DDB47-F6FE-AB4E-9B23-DDDC2FD6D131}" dt="2024-12-13T14:22:04.573" v="2424" actId="1076"/>
          <ac:picMkLst>
            <pc:docMk/>
            <pc:sldMk cId="4014116117" sldId="271"/>
            <ac:picMk id="12" creationId="{A139ED4F-1FC9-A1C0-F6C1-4A191317662B}"/>
          </ac:picMkLst>
        </pc:picChg>
        <pc:picChg chg="add mod">
          <ac:chgData name="Wardle, Nicholas" userId="c52a6687-8685-4323-9ea4-6d311eb2eaf5" providerId="ADAL" clId="{588DDB47-F6FE-AB4E-9B23-DDDC2FD6D131}" dt="2024-12-13T15:13:38.147" v="3846" actId="1076"/>
          <ac:picMkLst>
            <pc:docMk/>
            <pc:sldMk cId="4014116117" sldId="271"/>
            <ac:picMk id="16" creationId="{28DB71FA-D111-D499-33CD-01FCE59224E5}"/>
          </ac:picMkLst>
        </pc:picChg>
      </pc:sldChg>
      <pc:sldChg chg="addSp delSp modSp add mod">
        <pc:chgData name="Wardle, Nicholas" userId="c52a6687-8685-4323-9ea4-6d311eb2eaf5" providerId="ADAL" clId="{588DDB47-F6FE-AB4E-9B23-DDDC2FD6D131}" dt="2024-12-13T15:13:27.964" v="3842" actId="21"/>
        <pc:sldMkLst>
          <pc:docMk/>
          <pc:sldMk cId="2304629191" sldId="272"/>
        </pc:sldMkLst>
        <pc:spChg chg="add mod">
          <ac:chgData name="Wardle, Nicholas" userId="c52a6687-8685-4323-9ea4-6d311eb2eaf5" providerId="ADAL" clId="{588DDB47-F6FE-AB4E-9B23-DDDC2FD6D131}" dt="2024-12-13T14:25:40.676" v="2508" actId="1035"/>
          <ac:spMkLst>
            <pc:docMk/>
            <pc:sldMk cId="2304629191" sldId="272"/>
            <ac:spMk id="7" creationId="{BAF0AD0E-5A4E-4232-1BB5-120D3195D3E2}"/>
          </ac:spMkLst>
        </pc:spChg>
        <pc:spChg chg="add mod">
          <ac:chgData name="Wardle, Nicholas" userId="c52a6687-8685-4323-9ea4-6d311eb2eaf5" providerId="ADAL" clId="{588DDB47-F6FE-AB4E-9B23-DDDC2FD6D131}" dt="2024-12-13T14:25:40.676" v="2508" actId="1035"/>
          <ac:spMkLst>
            <pc:docMk/>
            <pc:sldMk cId="2304629191" sldId="272"/>
            <ac:spMk id="8" creationId="{65F8C0AD-B749-E376-8534-D2638E852629}"/>
          </ac:spMkLst>
        </pc:spChg>
        <pc:spChg chg="add mod">
          <ac:chgData name="Wardle, Nicholas" userId="c52a6687-8685-4323-9ea4-6d311eb2eaf5" providerId="ADAL" clId="{588DDB47-F6FE-AB4E-9B23-DDDC2FD6D131}" dt="2024-12-13T14:27:23.718" v="2597" actId="20577"/>
          <ac:spMkLst>
            <pc:docMk/>
            <pc:sldMk cId="2304629191" sldId="272"/>
            <ac:spMk id="9" creationId="{7635221A-DAB3-0FE7-C705-9563B12E3248}"/>
          </ac:spMkLst>
        </pc:spChg>
        <pc:spChg chg="del">
          <ac:chgData name="Wardle, Nicholas" userId="c52a6687-8685-4323-9ea4-6d311eb2eaf5" providerId="ADAL" clId="{588DDB47-F6FE-AB4E-9B23-DDDC2FD6D131}" dt="2024-12-13T14:22:16.917" v="2426" actId="478"/>
          <ac:spMkLst>
            <pc:docMk/>
            <pc:sldMk cId="2304629191" sldId="272"/>
            <ac:spMk id="10" creationId="{A4737275-E96B-A7EA-453B-71716B0F02E7}"/>
          </ac:spMkLst>
        </pc:spChg>
        <pc:spChg chg="del">
          <ac:chgData name="Wardle, Nicholas" userId="c52a6687-8685-4323-9ea4-6d311eb2eaf5" providerId="ADAL" clId="{588DDB47-F6FE-AB4E-9B23-DDDC2FD6D131}" dt="2024-12-13T14:22:18.020" v="2427" actId="478"/>
          <ac:spMkLst>
            <pc:docMk/>
            <pc:sldMk cId="2304629191" sldId="272"/>
            <ac:spMk id="11" creationId="{9E544D32-5BBA-3160-AB15-FA514FCBA05A}"/>
          </ac:spMkLst>
        </pc:spChg>
        <pc:picChg chg="add mod">
          <ac:chgData name="Wardle, Nicholas" userId="c52a6687-8685-4323-9ea4-6d311eb2eaf5" providerId="ADAL" clId="{588DDB47-F6FE-AB4E-9B23-DDDC2FD6D131}" dt="2024-12-13T14:25:40.676" v="2508" actId="1035"/>
          <ac:picMkLst>
            <pc:docMk/>
            <pc:sldMk cId="2304629191" sldId="272"/>
            <ac:picMk id="3" creationId="{84CD3C3F-5AD0-5DAD-1D47-834F27BDDAA1}"/>
          </ac:picMkLst>
        </pc:picChg>
        <pc:picChg chg="mod">
          <ac:chgData name="Wardle, Nicholas" userId="c52a6687-8685-4323-9ea4-6d311eb2eaf5" providerId="ADAL" clId="{588DDB47-F6FE-AB4E-9B23-DDDC2FD6D131}" dt="2024-12-13T14:25:40.676" v="2508" actId="1035"/>
          <ac:picMkLst>
            <pc:docMk/>
            <pc:sldMk cId="2304629191" sldId="272"/>
            <ac:picMk id="12" creationId="{A139ED4F-1FC9-A1C0-F6C1-4A191317662B}"/>
          </ac:picMkLst>
        </pc:picChg>
        <pc:picChg chg="add mod">
          <ac:chgData name="Wardle, Nicholas" userId="c52a6687-8685-4323-9ea4-6d311eb2eaf5" providerId="ADAL" clId="{588DDB47-F6FE-AB4E-9B23-DDDC2FD6D131}" dt="2024-12-13T14:25:56.941" v="2514" actId="1076"/>
          <ac:picMkLst>
            <pc:docMk/>
            <pc:sldMk cId="2304629191" sldId="272"/>
            <ac:picMk id="14" creationId="{2BE1D3E4-BE42-2ECB-87F2-0DEA3D489D07}"/>
          </ac:picMkLst>
        </pc:picChg>
        <pc:picChg chg="add mod">
          <ac:chgData name="Wardle, Nicholas" userId="c52a6687-8685-4323-9ea4-6d311eb2eaf5" providerId="ADAL" clId="{588DDB47-F6FE-AB4E-9B23-DDDC2FD6D131}" dt="2024-12-13T14:26:01.591" v="2516" actId="1076"/>
          <ac:picMkLst>
            <pc:docMk/>
            <pc:sldMk cId="2304629191" sldId="272"/>
            <ac:picMk id="16" creationId="{7211EE9F-D576-CE03-9169-CA37065700A4}"/>
          </ac:picMkLst>
        </pc:picChg>
        <pc:picChg chg="add del mod">
          <ac:chgData name="Wardle, Nicholas" userId="c52a6687-8685-4323-9ea4-6d311eb2eaf5" providerId="ADAL" clId="{588DDB47-F6FE-AB4E-9B23-DDDC2FD6D131}" dt="2024-12-13T15:13:27.964" v="3842" actId="21"/>
          <ac:picMkLst>
            <pc:docMk/>
            <pc:sldMk cId="2304629191" sldId="272"/>
            <ac:picMk id="18" creationId="{2E620F95-7AEC-81FC-753B-D08BC1E50C95}"/>
          </ac:picMkLst>
        </pc:picChg>
      </pc:sldChg>
      <pc:sldChg chg="addSp delSp modSp new mod">
        <pc:chgData name="Wardle, Nicholas" userId="c52a6687-8685-4323-9ea4-6d311eb2eaf5" providerId="ADAL" clId="{588DDB47-F6FE-AB4E-9B23-DDDC2FD6D131}" dt="2024-12-13T14:29:11.302" v="2717" actId="1038"/>
        <pc:sldMkLst>
          <pc:docMk/>
          <pc:sldMk cId="750931844" sldId="273"/>
        </pc:sldMkLst>
        <pc:spChg chg="mod">
          <ac:chgData name="Wardle, Nicholas" userId="c52a6687-8685-4323-9ea4-6d311eb2eaf5" providerId="ADAL" clId="{588DDB47-F6FE-AB4E-9B23-DDDC2FD6D131}" dt="2024-12-13T14:28:14.087" v="2657" actId="20577"/>
          <ac:spMkLst>
            <pc:docMk/>
            <pc:sldMk cId="750931844" sldId="273"/>
            <ac:spMk id="2" creationId="{2B5CB287-F4A0-3074-6900-874E069654CA}"/>
          </ac:spMkLst>
        </pc:spChg>
        <pc:spChg chg="del">
          <ac:chgData name="Wardle, Nicholas" userId="c52a6687-8685-4323-9ea4-6d311eb2eaf5" providerId="ADAL" clId="{588DDB47-F6FE-AB4E-9B23-DDDC2FD6D131}" dt="2024-12-13T14:28:00.252" v="2616" actId="478"/>
          <ac:spMkLst>
            <pc:docMk/>
            <pc:sldMk cId="750931844" sldId="273"/>
            <ac:spMk id="3" creationId="{0DCD86EE-D939-C834-33EC-B08E445DFB0F}"/>
          </ac:spMkLst>
        </pc:spChg>
        <pc:spChg chg="del">
          <ac:chgData name="Wardle, Nicholas" userId="c52a6687-8685-4323-9ea4-6d311eb2eaf5" providerId="ADAL" clId="{588DDB47-F6FE-AB4E-9B23-DDDC2FD6D131}" dt="2024-12-13T14:27:49.368" v="2615" actId="478"/>
          <ac:spMkLst>
            <pc:docMk/>
            <pc:sldMk cId="750931844" sldId="273"/>
            <ac:spMk id="7" creationId="{94413A3E-A5A3-47F6-B6E2-4CD0CC380F50}"/>
          </ac:spMkLst>
        </pc:spChg>
        <pc:spChg chg="add mod">
          <ac:chgData name="Wardle, Nicholas" userId="c52a6687-8685-4323-9ea4-6d311eb2eaf5" providerId="ADAL" clId="{588DDB47-F6FE-AB4E-9B23-DDDC2FD6D131}" dt="2024-12-13T14:28:46.474" v="2699" actId="20577"/>
          <ac:spMkLst>
            <pc:docMk/>
            <pc:sldMk cId="750931844" sldId="273"/>
            <ac:spMk id="8" creationId="{10DECD8D-A13A-CFD1-423F-6EF9601C5779}"/>
          </ac:spMkLst>
        </pc:spChg>
        <pc:spChg chg="add mod">
          <ac:chgData name="Wardle, Nicholas" userId="c52a6687-8685-4323-9ea4-6d311eb2eaf5" providerId="ADAL" clId="{588DDB47-F6FE-AB4E-9B23-DDDC2FD6D131}" dt="2024-12-13T14:28:56.837" v="2700"/>
          <ac:spMkLst>
            <pc:docMk/>
            <pc:sldMk cId="750931844" sldId="273"/>
            <ac:spMk id="12" creationId="{7C57B327-1915-EB48-24F7-6064D5FBC6D8}"/>
          </ac:spMkLst>
        </pc:spChg>
        <pc:picChg chg="add mod">
          <ac:chgData name="Wardle, Nicholas" userId="c52a6687-8685-4323-9ea4-6d311eb2eaf5" providerId="ADAL" clId="{588DDB47-F6FE-AB4E-9B23-DDDC2FD6D131}" dt="2024-12-13T14:29:04.892" v="2704" actId="1076"/>
          <ac:picMkLst>
            <pc:docMk/>
            <pc:sldMk cId="750931844" sldId="273"/>
            <ac:picMk id="9" creationId="{C0DBE24E-A3E8-C5B7-E3D5-428F329E349D}"/>
          </ac:picMkLst>
        </pc:picChg>
        <pc:picChg chg="add mod">
          <ac:chgData name="Wardle, Nicholas" userId="c52a6687-8685-4323-9ea4-6d311eb2eaf5" providerId="ADAL" clId="{588DDB47-F6FE-AB4E-9B23-DDDC2FD6D131}" dt="2024-12-13T14:29:11.302" v="2717" actId="1038"/>
          <ac:picMkLst>
            <pc:docMk/>
            <pc:sldMk cId="750931844" sldId="273"/>
            <ac:picMk id="10" creationId="{E8F57E95-37C3-10EE-E223-7EF62180A438}"/>
          </ac:picMkLst>
        </pc:picChg>
        <pc:picChg chg="add mod">
          <ac:chgData name="Wardle, Nicholas" userId="c52a6687-8685-4323-9ea4-6d311eb2eaf5" providerId="ADAL" clId="{588DDB47-F6FE-AB4E-9B23-DDDC2FD6D131}" dt="2024-12-13T14:29:11.302" v="2717" actId="1038"/>
          <ac:picMkLst>
            <pc:docMk/>
            <pc:sldMk cId="750931844" sldId="273"/>
            <ac:picMk id="11" creationId="{30A8BD26-A85B-6E71-EDCB-6E0173C344E2}"/>
          </ac:picMkLst>
        </pc:picChg>
      </pc:sldChg>
      <pc:sldChg chg="addSp delSp modSp add mod">
        <pc:chgData name="Wardle, Nicholas" userId="c52a6687-8685-4323-9ea4-6d311eb2eaf5" providerId="ADAL" clId="{588DDB47-F6FE-AB4E-9B23-DDDC2FD6D131}" dt="2024-12-13T14:46:09.892" v="3303" actId="20577"/>
        <pc:sldMkLst>
          <pc:docMk/>
          <pc:sldMk cId="119177215" sldId="274"/>
        </pc:sldMkLst>
        <pc:spChg chg="add mod">
          <ac:chgData name="Wardle, Nicholas" userId="c52a6687-8685-4323-9ea4-6d311eb2eaf5" providerId="ADAL" clId="{588DDB47-F6FE-AB4E-9B23-DDDC2FD6D131}" dt="2024-12-13T14:33:50.363" v="2998" actId="14100"/>
          <ac:spMkLst>
            <pc:docMk/>
            <pc:sldMk cId="119177215" sldId="274"/>
            <ac:spMk id="7" creationId="{86A91DF1-A071-232D-6CD5-20104CC41204}"/>
          </ac:spMkLst>
        </pc:spChg>
        <pc:spChg chg="del">
          <ac:chgData name="Wardle, Nicholas" userId="c52a6687-8685-4323-9ea4-6d311eb2eaf5" providerId="ADAL" clId="{588DDB47-F6FE-AB4E-9B23-DDDC2FD6D131}" dt="2024-12-13T14:29:22.498" v="2719" actId="478"/>
          <ac:spMkLst>
            <pc:docMk/>
            <pc:sldMk cId="119177215" sldId="274"/>
            <ac:spMk id="8" creationId="{10DECD8D-A13A-CFD1-423F-6EF9601C5779}"/>
          </ac:spMkLst>
        </pc:spChg>
        <pc:spChg chg="del">
          <ac:chgData name="Wardle, Nicholas" userId="c52a6687-8685-4323-9ea4-6d311eb2eaf5" providerId="ADAL" clId="{588DDB47-F6FE-AB4E-9B23-DDDC2FD6D131}" dt="2024-12-13T14:29:24.465" v="2721" actId="478"/>
          <ac:spMkLst>
            <pc:docMk/>
            <pc:sldMk cId="119177215" sldId="274"/>
            <ac:spMk id="12" creationId="{7C57B327-1915-EB48-24F7-6064D5FBC6D8}"/>
          </ac:spMkLst>
        </pc:spChg>
        <pc:spChg chg="add mod">
          <ac:chgData name="Wardle, Nicholas" userId="c52a6687-8685-4323-9ea4-6d311eb2eaf5" providerId="ADAL" clId="{588DDB47-F6FE-AB4E-9B23-DDDC2FD6D131}" dt="2024-12-13T14:46:09.892" v="3303" actId="20577"/>
          <ac:spMkLst>
            <pc:docMk/>
            <pc:sldMk cId="119177215" sldId="274"/>
            <ac:spMk id="17" creationId="{567E8DF9-EB46-963B-1125-073FBD2F1829}"/>
          </ac:spMkLst>
        </pc:spChg>
        <pc:picChg chg="del">
          <ac:chgData name="Wardle, Nicholas" userId="c52a6687-8685-4323-9ea4-6d311eb2eaf5" providerId="ADAL" clId="{588DDB47-F6FE-AB4E-9B23-DDDC2FD6D131}" dt="2024-12-13T14:29:23.554" v="2720" actId="478"/>
          <ac:picMkLst>
            <pc:docMk/>
            <pc:sldMk cId="119177215" sldId="274"/>
            <ac:picMk id="9" creationId="{C0DBE24E-A3E8-C5B7-E3D5-428F329E349D}"/>
          </ac:picMkLst>
        </pc:picChg>
        <pc:picChg chg="del">
          <ac:chgData name="Wardle, Nicholas" userId="c52a6687-8685-4323-9ea4-6d311eb2eaf5" providerId="ADAL" clId="{588DDB47-F6FE-AB4E-9B23-DDDC2FD6D131}" dt="2024-12-13T14:29:25.443" v="2723" actId="478"/>
          <ac:picMkLst>
            <pc:docMk/>
            <pc:sldMk cId="119177215" sldId="274"/>
            <ac:picMk id="10" creationId="{E8F57E95-37C3-10EE-E223-7EF62180A438}"/>
          </ac:picMkLst>
        </pc:picChg>
        <pc:picChg chg="del">
          <ac:chgData name="Wardle, Nicholas" userId="c52a6687-8685-4323-9ea4-6d311eb2eaf5" providerId="ADAL" clId="{588DDB47-F6FE-AB4E-9B23-DDDC2FD6D131}" dt="2024-12-13T14:29:24.915" v="2722" actId="478"/>
          <ac:picMkLst>
            <pc:docMk/>
            <pc:sldMk cId="119177215" sldId="274"/>
            <ac:picMk id="11" creationId="{30A8BD26-A85B-6E71-EDCB-6E0173C344E2}"/>
          </ac:picMkLst>
        </pc:picChg>
        <pc:picChg chg="add mod">
          <ac:chgData name="Wardle, Nicholas" userId="c52a6687-8685-4323-9ea4-6d311eb2eaf5" providerId="ADAL" clId="{588DDB47-F6FE-AB4E-9B23-DDDC2FD6D131}" dt="2024-12-13T14:32:54.660" v="2982" actId="1076"/>
          <ac:picMkLst>
            <pc:docMk/>
            <pc:sldMk cId="119177215" sldId="274"/>
            <ac:picMk id="13" creationId="{401FA9C4-76EF-5F53-87EC-4ED9F51204C5}"/>
          </ac:picMkLst>
        </pc:picChg>
        <pc:picChg chg="add mod">
          <ac:chgData name="Wardle, Nicholas" userId="c52a6687-8685-4323-9ea4-6d311eb2eaf5" providerId="ADAL" clId="{588DDB47-F6FE-AB4E-9B23-DDDC2FD6D131}" dt="2024-12-13T14:33:45.327" v="2997" actId="1076"/>
          <ac:picMkLst>
            <pc:docMk/>
            <pc:sldMk cId="119177215" sldId="274"/>
            <ac:picMk id="15" creationId="{5C812C25-34E1-258E-32B3-E85A80B4E900}"/>
          </ac:picMkLst>
        </pc:picChg>
        <pc:picChg chg="add mod">
          <ac:chgData name="Wardle, Nicholas" userId="c52a6687-8685-4323-9ea4-6d311eb2eaf5" providerId="ADAL" clId="{588DDB47-F6FE-AB4E-9B23-DDDC2FD6D131}" dt="2024-12-13T14:33:43.844" v="2996" actId="1076"/>
          <ac:picMkLst>
            <pc:docMk/>
            <pc:sldMk cId="119177215" sldId="274"/>
            <ac:picMk id="16" creationId="{B9DA9BB6-1A9C-AC76-FC5F-66F6EC276083}"/>
          </ac:picMkLst>
        </pc:picChg>
        <pc:picChg chg="add del mod">
          <ac:chgData name="Wardle, Nicholas" userId="c52a6687-8685-4323-9ea4-6d311eb2eaf5" providerId="ADAL" clId="{588DDB47-F6FE-AB4E-9B23-DDDC2FD6D131}" dt="2024-12-13T14:36:29.956" v="3261" actId="478"/>
          <ac:picMkLst>
            <pc:docMk/>
            <pc:sldMk cId="119177215" sldId="274"/>
            <ac:picMk id="18" creationId="{60C74D91-33F6-6773-2096-8339EEED5074}"/>
          </ac:picMkLst>
        </pc:picChg>
      </pc:sldChg>
      <pc:sldChg chg="addSp delSp modSp add mod">
        <pc:chgData name="Wardle, Nicholas" userId="c52a6687-8685-4323-9ea4-6d311eb2eaf5" providerId="ADAL" clId="{588DDB47-F6FE-AB4E-9B23-DDDC2FD6D131}" dt="2024-12-13T14:47:17.896" v="3350" actId="1582"/>
        <pc:sldMkLst>
          <pc:docMk/>
          <pc:sldMk cId="1115948750" sldId="275"/>
        </pc:sldMkLst>
        <pc:spChg chg="add del mod">
          <ac:chgData name="Wardle, Nicholas" userId="c52a6687-8685-4323-9ea4-6d311eb2eaf5" providerId="ADAL" clId="{588DDB47-F6FE-AB4E-9B23-DDDC2FD6D131}" dt="2024-12-13T14:46:41.410" v="3314" actId="478"/>
          <ac:spMkLst>
            <pc:docMk/>
            <pc:sldMk cId="1115948750" sldId="275"/>
            <ac:spMk id="3" creationId="{CE514BAC-00B7-BEED-4A84-7DA0D81D0B33}"/>
          </ac:spMkLst>
        </pc:spChg>
        <pc:spChg chg="add mod">
          <ac:chgData name="Wardle, Nicholas" userId="c52a6687-8685-4323-9ea4-6d311eb2eaf5" providerId="ADAL" clId="{588DDB47-F6FE-AB4E-9B23-DDDC2FD6D131}" dt="2024-12-13T14:47:05.765" v="3342" actId="114"/>
          <ac:spMkLst>
            <pc:docMk/>
            <pc:sldMk cId="1115948750" sldId="275"/>
            <ac:spMk id="8" creationId="{4E732D79-743C-DEE2-615D-2E76C9348692}"/>
          </ac:spMkLst>
        </pc:spChg>
        <pc:cxnChg chg="add mod">
          <ac:chgData name="Wardle, Nicholas" userId="c52a6687-8685-4323-9ea4-6d311eb2eaf5" providerId="ADAL" clId="{588DDB47-F6FE-AB4E-9B23-DDDC2FD6D131}" dt="2024-12-13T14:47:17.896" v="3350" actId="1582"/>
          <ac:cxnSpMkLst>
            <pc:docMk/>
            <pc:sldMk cId="1115948750" sldId="275"/>
            <ac:cxnSpMk id="10" creationId="{28EAA0A6-B34E-FE73-252D-36C6745F57AF}"/>
          </ac:cxnSpMkLst>
        </pc:cxnChg>
      </pc:sldChg>
      <pc:sldChg chg="addSp delSp modSp new mod">
        <pc:chgData name="Wardle, Nicholas" userId="c52a6687-8685-4323-9ea4-6d311eb2eaf5" providerId="ADAL" clId="{588DDB47-F6FE-AB4E-9B23-DDDC2FD6D131}" dt="2024-12-13T15:00:15.668" v="3616" actId="114"/>
        <pc:sldMkLst>
          <pc:docMk/>
          <pc:sldMk cId="4043990675" sldId="276"/>
        </pc:sldMkLst>
        <pc:spChg chg="mod">
          <ac:chgData name="Wardle, Nicholas" userId="c52a6687-8685-4323-9ea4-6d311eb2eaf5" providerId="ADAL" clId="{588DDB47-F6FE-AB4E-9B23-DDDC2FD6D131}" dt="2024-12-13T14:38:31.941" v="3301" actId="20577"/>
          <ac:spMkLst>
            <pc:docMk/>
            <pc:sldMk cId="4043990675" sldId="276"/>
            <ac:spMk id="2" creationId="{D78513ED-F59C-D794-1FBA-B5747E90209B}"/>
          </ac:spMkLst>
        </pc:spChg>
        <pc:spChg chg="del">
          <ac:chgData name="Wardle, Nicholas" userId="c52a6687-8685-4323-9ea4-6d311eb2eaf5" providerId="ADAL" clId="{588DDB47-F6FE-AB4E-9B23-DDDC2FD6D131}" dt="2024-12-13T14:56:22.268" v="3351" actId="478"/>
          <ac:spMkLst>
            <pc:docMk/>
            <pc:sldMk cId="4043990675" sldId="276"/>
            <ac:spMk id="3" creationId="{25C5EB2C-BEA6-B19E-EAA9-C55D816295DC}"/>
          </ac:spMkLst>
        </pc:spChg>
        <pc:spChg chg="del">
          <ac:chgData name="Wardle, Nicholas" userId="c52a6687-8685-4323-9ea4-6d311eb2eaf5" providerId="ADAL" clId="{588DDB47-F6FE-AB4E-9B23-DDDC2FD6D131}" dt="2024-12-13T14:38:33.606" v="3302" actId="478"/>
          <ac:spMkLst>
            <pc:docMk/>
            <pc:sldMk cId="4043990675" sldId="276"/>
            <ac:spMk id="7" creationId="{AAB9BCB0-C02C-C0B6-9C98-DD6AC1106D14}"/>
          </ac:spMkLst>
        </pc:spChg>
        <pc:spChg chg="add mod">
          <ac:chgData name="Wardle, Nicholas" userId="c52a6687-8685-4323-9ea4-6d311eb2eaf5" providerId="ADAL" clId="{588DDB47-F6FE-AB4E-9B23-DDDC2FD6D131}" dt="2024-12-13T15:00:15.668" v="3616" actId="114"/>
          <ac:spMkLst>
            <pc:docMk/>
            <pc:sldMk cId="4043990675" sldId="276"/>
            <ac:spMk id="9" creationId="{258E8A96-F32E-0192-A878-98C58C7E2D09}"/>
          </ac:spMkLst>
        </pc:spChg>
        <pc:picChg chg="add del mod">
          <ac:chgData name="Wardle, Nicholas" userId="c52a6687-8685-4323-9ea4-6d311eb2eaf5" providerId="ADAL" clId="{588DDB47-F6FE-AB4E-9B23-DDDC2FD6D131}" dt="2024-12-13T14:58:29.600" v="3424" actId="478"/>
          <ac:picMkLst>
            <pc:docMk/>
            <pc:sldMk cId="4043990675" sldId="276"/>
            <ac:picMk id="11" creationId="{B7D3D43A-9A71-1CDA-02E4-87C65973D82F}"/>
          </ac:picMkLst>
        </pc:picChg>
        <pc:picChg chg="add mod">
          <ac:chgData name="Wardle, Nicholas" userId="c52a6687-8685-4323-9ea4-6d311eb2eaf5" providerId="ADAL" clId="{588DDB47-F6FE-AB4E-9B23-DDDC2FD6D131}" dt="2024-12-13T14:58:49.392" v="3429" actId="1076"/>
          <ac:picMkLst>
            <pc:docMk/>
            <pc:sldMk cId="4043990675" sldId="276"/>
            <ac:picMk id="13" creationId="{8E3B2ECE-85C3-C45F-5CBF-4EE178F6A0F3}"/>
          </ac:picMkLst>
        </pc:picChg>
        <pc:picChg chg="add mod">
          <ac:chgData name="Wardle, Nicholas" userId="c52a6687-8685-4323-9ea4-6d311eb2eaf5" providerId="ADAL" clId="{588DDB47-F6FE-AB4E-9B23-DDDC2FD6D131}" dt="2024-12-13T14:59:48.077" v="3493" actId="1076"/>
          <ac:picMkLst>
            <pc:docMk/>
            <pc:sldMk cId="4043990675" sldId="276"/>
            <ac:picMk id="14" creationId="{BFA88858-7336-A537-0536-5B9B709C0F5D}"/>
          </ac:picMkLst>
        </pc:picChg>
      </pc:sldChg>
      <pc:sldChg chg="addSp delSp modSp add mod">
        <pc:chgData name="Wardle, Nicholas" userId="c52a6687-8685-4323-9ea4-6d311eb2eaf5" providerId="ADAL" clId="{588DDB47-F6FE-AB4E-9B23-DDDC2FD6D131}" dt="2024-12-13T15:11:21.894" v="3732" actId="1076"/>
        <pc:sldMkLst>
          <pc:docMk/>
          <pc:sldMk cId="2786774768" sldId="277"/>
        </pc:sldMkLst>
        <pc:spChg chg="mod">
          <ac:chgData name="Wardle, Nicholas" userId="c52a6687-8685-4323-9ea4-6d311eb2eaf5" providerId="ADAL" clId="{588DDB47-F6FE-AB4E-9B23-DDDC2FD6D131}" dt="2024-12-13T15:01:02.939" v="3625" actId="20577"/>
          <ac:spMkLst>
            <pc:docMk/>
            <pc:sldMk cId="2786774768" sldId="277"/>
            <ac:spMk id="2" creationId="{D78513ED-F59C-D794-1FBA-B5747E90209B}"/>
          </ac:spMkLst>
        </pc:spChg>
        <pc:spChg chg="add mod">
          <ac:chgData name="Wardle, Nicholas" userId="c52a6687-8685-4323-9ea4-6d311eb2eaf5" providerId="ADAL" clId="{588DDB47-F6FE-AB4E-9B23-DDDC2FD6D131}" dt="2024-12-13T15:01:16.945" v="3631" actId="1076"/>
          <ac:spMkLst>
            <pc:docMk/>
            <pc:sldMk cId="2786774768" sldId="277"/>
            <ac:spMk id="3" creationId="{67327B5C-53EF-C7F2-225C-CC84560E18F7}"/>
          </ac:spMkLst>
        </pc:spChg>
        <pc:spChg chg="del">
          <ac:chgData name="Wardle, Nicholas" userId="c52a6687-8685-4323-9ea4-6d311eb2eaf5" providerId="ADAL" clId="{588DDB47-F6FE-AB4E-9B23-DDDC2FD6D131}" dt="2024-12-13T15:01:05.436" v="3626" actId="478"/>
          <ac:spMkLst>
            <pc:docMk/>
            <pc:sldMk cId="2786774768" sldId="277"/>
            <ac:spMk id="9" creationId="{258E8A96-F32E-0192-A878-98C58C7E2D09}"/>
          </ac:spMkLst>
        </pc:spChg>
        <pc:spChg chg="add mod">
          <ac:chgData name="Wardle, Nicholas" userId="c52a6687-8685-4323-9ea4-6d311eb2eaf5" providerId="ADAL" clId="{588DDB47-F6FE-AB4E-9B23-DDDC2FD6D131}" dt="2024-12-13T15:01:44.904" v="3638" actId="20577"/>
          <ac:spMkLst>
            <pc:docMk/>
            <pc:sldMk cId="2786774768" sldId="277"/>
            <ac:spMk id="10" creationId="{17EFE1F5-11A7-D45B-9A74-BD36D5697904}"/>
          </ac:spMkLst>
        </pc:spChg>
        <pc:spChg chg="add mod">
          <ac:chgData name="Wardle, Nicholas" userId="c52a6687-8685-4323-9ea4-6d311eb2eaf5" providerId="ADAL" clId="{588DDB47-F6FE-AB4E-9B23-DDDC2FD6D131}" dt="2024-12-13T15:08:04.104" v="3667" actId="20577"/>
          <ac:spMkLst>
            <pc:docMk/>
            <pc:sldMk cId="2786774768" sldId="277"/>
            <ac:spMk id="11" creationId="{12A4EA48-576B-3836-9F89-C51ADB608FB9}"/>
          </ac:spMkLst>
        </pc:spChg>
        <pc:spChg chg="add mod">
          <ac:chgData name="Wardle, Nicholas" userId="c52a6687-8685-4323-9ea4-6d311eb2eaf5" providerId="ADAL" clId="{588DDB47-F6FE-AB4E-9B23-DDDC2FD6D131}" dt="2024-12-13T15:11:17.243" v="3729" actId="1076"/>
          <ac:spMkLst>
            <pc:docMk/>
            <pc:sldMk cId="2786774768" sldId="277"/>
            <ac:spMk id="16" creationId="{6432685E-1F33-57B2-7CB8-42CFFBF950DA}"/>
          </ac:spMkLst>
        </pc:spChg>
        <pc:picChg chg="add mod">
          <ac:chgData name="Wardle, Nicholas" userId="c52a6687-8685-4323-9ea4-6d311eb2eaf5" providerId="ADAL" clId="{588DDB47-F6FE-AB4E-9B23-DDDC2FD6D131}" dt="2024-12-13T15:01:52.131" v="3639" actId="1076"/>
          <ac:picMkLst>
            <pc:docMk/>
            <pc:sldMk cId="2786774768" sldId="277"/>
            <ac:picMk id="7" creationId="{245CCB67-9159-A0A6-30BB-AE035F74A923}"/>
          </ac:picMkLst>
        </pc:picChg>
        <pc:picChg chg="del">
          <ac:chgData name="Wardle, Nicholas" userId="c52a6687-8685-4323-9ea4-6d311eb2eaf5" providerId="ADAL" clId="{588DDB47-F6FE-AB4E-9B23-DDDC2FD6D131}" dt="2024-12-13T15:01:07.089" v="3627" actId="478"/>
          <ac:picMkLst>
            <pc:docMk/>
            <pc:sldMk cId="2786774768" sldId="277"/>
            <ac:picMk id="13" creationId="{8E3B2ECE-85C3-C45F-5CBF-4EE178F6A0F3}"/>
          </ac:picMkLst>
        </pc:picChg>
        <pc:picChg chg="del">
          <ac:chgData name="Wardle, Nicholas" userId="c52a6687-8685-4323-9ea4-6d311eb2eaf5" providerId="ADAL" clId="{588DDB47-F6FE-AB4E-9B23-DDDC2FD6D131}" dt="2024-12-13T15:01:07.594" v="3628" actId="478"/>
          <ac:picMkLst>
            <pc:docMk/>
            <pc:sldMk cId="2786774768" sldId="277"/>
            <ac:picMk id="14" creationId="{BFA88858-7336-A537-0536-5B9B709C0F5D}"/>
          </ac:picMkLst>
        </pc:picChg>
        <pc:picChg chg="add mod">
          <ac:chgData name="Wardle, Nicholas" userId="c52a6687-8685-4323-9ea4-6d311eb2eaf5" providerId="ADAL" clId="{588DDB47-F6FE-AB4E-9B23-DDDC2FD6D131}" dt="2024-12-13T15:11:07.410" v="3726" actId="1076"/>
          <ac:picMkLst>
            <pc:docMk/>
            <pc:sldMk cId="2786774768" sldId="277"/>
            <ac:picMk id="15" creationId="{2A14009F-A691-F648-65AD-D812ED3580FB}"/>
          </ac:picMkLst>
        </pc:picChg>
        <pc:picChg chg="add mod">
          <ac:chgData name="Wardle, Nicholas" userId="c52a6687-8685-4323-9ea4-6d311eb2eaf5" providerId="ADAL" clId="{588DDB47-F6FE-AB4E-9B23-DDDC2FD6D131}" dt="2024-12-13T15:11:21.894" v="3732" actId="1076"/>
          <ac:picMkLst>
            <pc:docMk/>
            <pc:sldMk cId="2786774768" sldId="277"/>
            <ac:picMk id="17" creationId="{A161BA1E-56F6-6770-2228-2EEE51890B75}"/>
          </ac:picMkLst>
        </pc:picChg>
      </pc:sldChg>
      <pc:sldChg chg="addSp delSp modSp new mod">
        <pc:chgData name="Wardle, Nicholas" userId="c52a6687-8685-4323-9ea4-6d311eb2eaf5" providerId="ADAL" clId="{588DDB47-F6FE-AB4E-9B23-DDDC2FD6D131}" dt="2024-12-13T15:18:39.128" v="4124" actId="20577"/>
        <pc:sldMkLst>
          <pc:docMk/>
          <pc:sldMk cId="7667426" sldId="278"/>
        </pc:sldMkLst>
        <pc:spChg chg="mod">
          <ac:chgData name="Wardle, Nicholas" userId="c52a6687-8685-4323-9ea4-6d311eb2eaf5" providerId="ADAL" clId="{588DDB47-F6FE-AB4E-9B23-DDDC2FD6D131}" dt="2024-12-13T15:12:03.181" v="3779" actId="20577"/>
          <ac:spMkLst>
            <pc:docMk/>
            <pc:sldMk cId="7667426" sldId="278"/>
            <ac:spMk id="2" creationId="{1D71E595-E038-0954-4367-C66E833367F8}"/>
          </ac:spMkLst>
        </pc:spChg>
        <pc:spChg chg="del mod">
          <ac:chgData name="Wardle, Nicholas" userId="c52a6687-8685-4323-9ea4-6d311eb2eaf5" providerId="ADAL" clId="{588DDB47-F6FE-AB4E-9B23-DDDC2FD6D131}" dt="2024-12-13T15:12:13.421" v="3782"/>
          <ac:spMkLst>
            <pc:docMk/>
            <pc:sldMk cId="7667426" sldId="278"/>
            <ac:spMk id="3" creationId="{55F6C798-85FA-E33C-B0D3-AA2247F507B3}"/>
          </ac:spMkLst>
        </pc:spChg>
        <pc:spChg chg="del">
          <ac:chgData name="Wardle, Nicholas" userId="c52a6687-8685-4323-9ea4-6d311eb2eaf5" providerId="ADAL" clId="{588DDB47-F6FE-AB4E-9B23-DDDC2FD6D131}" dt="2024-12-13T15:12:05.660" v="3780" actId="478"/>
          <ac:spMkLst>
            <pc:docMk/>
            <pc:sldMk cId="7667426" sldId="278"/>
            <ac:spMk id="7" creationId="{C3114D37-671A-41D9-4D1C-78F9EB0BF41D}"/>
          </ac:spMkLst>
        </pc:spChg>
        <pc:spChg chg="add mod">
          <ac:chgData name="Wardle, Nicholas" userId="c52a6687-8685-4323-9ea4-6d311eb2eaf5" providerId="ADAL" clId="{588DDB47-F6FE-AB4E-9B23-DDDC2FD6D131}" dt="2024-12-13T15:12:43.192" v="3838" actId="20577"/>
          <ac:spMkLst>
            <pc:docMk/>
            <pc:sldMk cId="7667426" sldId="278"/>
            <ac:spMk id="8" creationId="{8CC87343-E853-3982-8B31-5FCF8B97B840}"/>
          </ac:spMkLst>
        </pc:spChg>
        <pc:spChg chg="add mod">
          <ac:chgData name="Wardle, Nicholas" userId="c52a6687-8685-4323-9ea4-6d311eb2eaf5" providerId="ADAL" clId="{588DDB47-F6FE-AB4E-9B23-DDDC2FD6D131}" dt="2024-12-13T15:15:53.150" v="3951" actId="1076"/>
          <ac:spMkLst>
            <pc:docMk/>
            <pc:sldMk cId="7667426" sldId="278"/>
            <ac:spMk id="10" creationId="{13D4D64F-2728-45DA-96C5-AB882A86272A}"/>
          </ac:spMkLst>
        </pc:spChg>
        <pc:spChg chg="add mod">
          <ac:chgData name="Wardle, Nicholas" userId="c52a6687-8685-4323-9ea4-6d311eb2eaf5" providerId="ADAL" clId="{588DDB47-F6FE-AB4E-9B23-DDDC2FD6D131}" dt="2024-12-13T15:16:58.352" v="4010" actId="115"/>
          <ac:spMkLst>
            <pc:docMk/>
            <pc:sldMk cId="7667426" sldId="278"/>
            <ac:spMk id="11" creationId="{3B9EBD31-1D86-6AE5-F814-05F4C2F8CDDF}"/>
          </ac:spMkLst>
        </pc:spChg>
        <pc:spChg chg="add mod">
          <ac:chgData name="Wardle, Nicholas" userId="c52a6687-8685-4323-9ea4-6d311eb2eaf5" providerId="ADAL" clId="{588DDB47-F6FE-AB4E-9B23-DDDC2FD6D131}" dt="2024-12-13T15:17:00.752" v="4011" actId="115"/>
          <ac:spMkLst>
            <pc:docMk/>
            <pc:sldMk cId="7667426" sldId="278"/>
            <ac:spMk id="13" creationId="{6DB94EC8-8630-DD43-961D-160CD5CF6F8A}"/>
          </ac:spMkLst>
        </pc:spChg>
        <pc:spChg chg="add del mod">
          <ac:chgData name="Wardle, Nicholas" userId="c52a6687-8685-4323-9ea4-6d311eb2eaf5" providerId="ADAL" clId="{588DDB47-F6FE-AB4E-9B23-DDDC2FD6D131}" dt="2024-12-13T15:14:59.770" v="3931" actId="478"/>
          <ac:spMkLst>
            <pc:docMk/>
            <pc:sldMk cId="7667426" sldId="278"/>
            <ac:spMk id="14" creationId="{3B42D62F-B43D-B478-2807-41852DB996FF}"/>
          </ac:spMkLst>
        </pc:spChg>
        <pc:spChg chg="add mod">
          <ac:chgData name="Wardle, Nicholas" userId="c52a6687-8685-4323-9ea4-6d311eb2eaf5" providerId="ADAL" clId="{588DDB47-F6FE-AB4E-9B23-DDDC2FD6D131}" dt="2024-12-13T15:15:54.717" v="3952" actId="1076"/>
          <ac:spMkLst>
            <pc:docMk/>
            <pc:sldMk cId="7667426" sldId="278"/>
            <ac:spMk id="16" creationId="{2062F933-052D-7278-EC35-7939D059AB77}"/>
          </ac:spMkLst>
        </pc:spChg>
        <pc:spChg chg="add mod">
          <ac:chgData name="Wardle, Nicholas" userId="c52a6687-8685-4323-9ea4-6d311eb2eaf5" providerId="ADAL" clId="{588DDB47-F6FE-AB4E-9B23-DDDC2FD6D131}" dt="2024-12-13T15:15:57.617" v="3954" actId="1076"/>
          <ac:spMkLst>
            <pc:docMk/>
            <pc:sldMk cId="7667426" sldId="278"/>
            <ac:spMk id="18" creationId="{3CEF647B-EC39-C39C-62AC-E257AA33B29F}"/>
          </ac:spMkLst>
        </pc:spChg>
        <pc:spChg chg="add mod">
          <ac:chgData name="Wardle, Nicholas" userId="c52a6687-8685-4323-9ea4-6d311eb2eaf5" providerId="ADAL" clId="{588DDB47-F6FE-AB4E-9B23-DDDC2FD6D131}" dt="2024-12-13T15:16:39.251" v="4006" actId="1076"/>
          <ac:spMkLst>
            <pc:docMk/>
            <pc:sldMk cId="7667426" sldId="278"/>
            <ac:spMk id="21" creationId="{5AB0AB73-1F2D-BED2-849A-42DC9534FBBA}"/>
          </ac:spMkLst>
        </pc:spChg>
        <pc:spChg chg="add mod">
          <ac:chgData name="Wardle, Nicholas" userId="c52a6687-8685-4323-9ea4-6d311eb2eaf5" providerId="ADAL" clId="{588DDB47-F6FE-AB4E-9B23-DDDC2FD6D131}" dt="2024-12-13T15:18:39.128" v="4124" actId="20577"/>
          <ac:spMkLst>
            <pc:docMk/>
            <pc:sldMk cId="7667426" sldId="278"/>
            <ac:spMk id="25" creationId="{09076712-E4D2-12D5-7685-93C334F1085F}"/>
          </ac:spMkLst>
        </pc:spChg>
        <pc:picChg chg="add mod">
          <ac:chgData name="Wardle, Nicholas" userId="c52a6687-8685-4323-9ea4-6d311eb2eaf5" providerId="ADAL" clId="{588DDB47-F6FE-AB4E-9B23-DDDC2FD6D131}" dt="2024-12-13T15:15:50.517" v="3950" actId="1076"/>
          <ac:picMkLst>
            <pc:docMk/>
            <pc:sldMk cId="7667426" sldId="278"/>
            <ac:picMk id="9" creationId="{B8C3F8F3-A8EC-BAF9-DA1F-64349C6CE0AE}"/>
          </ac:picMkLst>
        </pc:picChg>
        <pc:picChg chg="add mod">
          <ac:chgData name="Wardle, Nicholas" userId="c52a6687-8685-4323-9ea4-6d311eb2eaf5" providerId="ADAL" clId="{588DDB47-F6FE-AB4E-9B23-DDDC2FD6D131}" dt="2024-12-13T15:16:39.251" v="4006" actId="1076"/>
          <ac:picMkLst>
            <pc:docMk/>
            <pc:sldMk cId="7667426" sldId="278"/>
            <ac:picMk id="12" creationId="{34AED73F-38D4-6981-DF16-0F8485C7A2F5}"/>
          </ac:picMkLst>
        </pc:picChg>
        <pc:picChg chg="add mod">
          <ac:chgData name="Wardle, Nicholas" userId="c52a6687-8685-4323-9ea4-6d311eb2eaf5" providerId="ADAL" clId="{588DDB47-F6FE-AB4E-9B23-DDDC2FD6D131}" dt="2024-12-13T15:15:56.283" v="3953" actId="1076"/>
          <ac:picMkLst>
            <pc:docMk/>
            <pc:sldMk cId="7667426" sldId="278"/>
            <ac:picMk id="17" creationId="{03EFB0F4-AE93-F34C-6D29-4E91BFDC2E51}"/>
          </ac:picMkLst>
        </pc:picChg>
        <pc:picChg chg="add mod">
          <ac:chgData name="Wardle, Nicholas" userId="c52a6687-8685-4323-9ea4-6d311eb2eaf5" providerId="ADAL" clId="{588DDB47-F6FE-AB4E-9B23-DDDC2FD6D131}" dt="2024-12-13T15:16:33.885" v="4005" actId="1076"/>
          <ac:picMkLst>
            <pc:docMk/>
            <pc:sldMk cId="7667426" sldId="278"/>
            <ac:picMk id="19" creationId="{20A8AE0C-3982-A519-84EE-8C2CA44F990D}"/>
          </ac:picMkLst>
        </pc:picChg>
        <pc:picChg chg="add mod">
          <ac:chgData name="Wardle, Nicholas" userId="c52a6687-8685-4323-9ea4-6d311eb2eaf5" providerId="ADAL" clId="{588DDB47-F6FE-AB4E-9B23-DDDC2FD6D131}" dt="2024-12-13T15:17:05.702" v="4012" actId="1076"/>
          <ac:picMkLst>
            <pc:docMk/>
            <pc:sldMk cId="7667426" sldId="278"/>
            <ac:picMk id="20" creationId="{50689183-CD3A-26C5-53DB-08F81A6D0FD5}"/>
          </ac:picMkLst>
        </pc:picChg>
        <pc:cxnChg chg="add mod">
          <ac:chgData name="Wardle, Nicholas" userId="c52a6687-8685-4323-9ea4-6d311eb2eaf5" providerId="ADAL" clId="{588DDB47-F6FE-AB4E-9B23-DDDC2FD6D131}" dt="2024-12-13T15:16:53.086" v="4009" actId="1582"/>
          <ac:cxnSpMkLst>
            <pc:docMk/>
            <pc:sldMk cId="7667426" sldId="278"/>
            <ac:cxnSpMk id="23" creationId="{DDCFA94C-2B86-920A-E1A7-9FD4E3361B44}"/>
          </ac:cxnSpMkLst>
        </pc:cxnChg>
      </pc:sldChg>
      <pc:sldChg chg="addSp delSp modSp add mod ord">
        <pc:chgData name="Wardle, Nicholas" userId="c52a6687-8685-4323-9ea4-6d311eb2eaf5" providerId="ADAL" clId="{588DDB47-F6FE-AB4E-9B23-DDDC2FD6D131}" dt="2024-12-13T15:18:17.686" v="4107" actId="1076"/>
        <pc:sldMkLst>
          <pc:docMk/>
          <pc:sldMk cId="3271939365" sldId="279"/>
        </pc:sldMkLst>
        <pc:spChg chg="add mod">
          <ac:chgData name="Wardle, Nicholas" userId="c52a6687-8685-4323-9ea4-6d311eb2eaf5" providerId="ADAL" clId="{588DDB47-F6FE-AB4E-9B23-DDDC2FD6D131}" dt="2024-12-13T15:18:17.686" v="4107" actId="1076"/>
          <ac:spMkLst>
            <pc:docMk/>
            <pc:sldMk cId="3271939365" sldId="279"/>
            <ac:spMk id="7" creationId="{0FAC145F-CEF5-1F43-75EC-8FDED4F8404F}"/>
          </ac:spMkLst>
        </pc:spChg>
        <pc:spChg chg="del">
          <ac:chgData name="Wardle, Nicholas" userId="c52a6687-8685-4323-9ea4-6d311eb2eaf5" providerId="ADAL" clId="{588DDB47-F6FE-AB4E-9B23-DDDC2FD6D131}" dt="2024-12-13T15:18:12.364" v="4105" actId="478"/>
          <ac:spMkLst>
            <pc:docMk/>
            <pc:sldMk cId="3271939365" sldId="279"/>
            <ac:spMk id="13" creationId="{6DB94EC8-8630-DD43-961D-160CD5CF6F8A}"/>
          </ac:spMkLst>
        </pc:spChg>
        <pc:spChg chg="del">
          <ac:chgData name="Wardle, Nicholas" userId="c52a6687-8685-4323-9ea4-6d311eb2eaf5" providerId="ADAL" clId="{588DDB47-F6FE-AB4E-9B23-DDDC2FD6D131}" dt="2024-12-13T15:18:10.676" v="4103" actId="478"/>
          <ac:spMkLst>
            <pc:docMk/>
            <pc:sldMk cId="3271939365" sldId="279"/>
            <ac:spMk id="21" creationId="{5AB0AB73-1F2D-BED2-849A-42DC9534FBBA}"/>
          </ac:spMkLst>
        </pc:spChg>
        <pc:spChg chg="del">
          <ac:chgData name="Wardle, Nicholas" userId="c52a6687-8685-4323-9ea4-6d311eb2eaf5" providerId="ADAL" clId="{588DDB47-F6FE-AB4E-9B23-DDDC2FD6D131}" dt="2024-12-13T15:18:00.563" v="4099" actId="478"/>
          <ac:spMkLst>
            <pc:docMk/>
            <pc:sldMk cId="3271939365" sldId="279"/>
            <ac:spMk id="25" creationId="{09076712-E4D2-12D5-7685-93C334F1085F}"/>
          </ac:spMkLst>
        </pc:spChg>
        <pc:picChg chg="del">
          <ac:chgData name="Wardle, Nicholas" userId="c52a6687-8685-4323-9ea4-6d311eb2eaf5" providerId="ADAL" clId="{588DDB47-F6FE-AB4E-9B23-DDDC2FD6D131}" dt="2024-12-13T15:18:10.057" v="4102" actId="478"/>
          <ac:picMkLst>
            <pc:docMk/>
            <pc:sldMk cId="3271939365" sldId="279"/>
            <ac:picMk id="12" creationId="{34AED73F-38D4-6981-DF16-0F8485C7A2F5}"/>
          </ac:picMkLst>
        </pc:picChg>
        <pc:picChg chg="del">
          <ac:chgData name="Wardle, Nicholas" userId="c52a6687-8685-4323-9ea4-6d311eb2eaf5" providerId="ADAL" clId="{588DDB47-F6FE-AB4E-9B23-DDDC2FD6D131}" dt="2024-12-13T15:18:11.284" v="4104" actId="478"/>
          <ac:picMkLst>
            <pc:docMk/>
            <pc:sldMk cId="3271939365" sldId="279"/>
            <ac:picMk id="20" creationId="{50689183-CD3A-26C5-53DB-08F81A6D0FD5}"/>
          </ac:picMkLst>
        </pc:picChg>
        <pc:cxnChg chg="del">
          <ac:chgData name="Wardle, Nicholas" userId="c52a6687-8685-4323-9ea4-6d311eb2eaf5" providerId="ADAL" clId="{588DDB47-F6FE-AB4E-9B23-DDDC2FD6D131}" dt="2024-12-13T15:18:15.998" v="4106" actId="478"/>
          <ac:cxnSpMkLst>
            <pc:docMk/>
            <pc:sldMk cId="3271939365" sldId="279"/>
            <ac:cxnSpMk id="23" creationId="{DDCFA94C-2B86-920A-E1A7-9FD4E3361B44}"/>
          </ac:cxnSpMkLst>
        </pc:cxnChg>
      </pc:sldChg>
      <pc:sldChg chg="addSp delSp modSp new mod">
        <pc:chgData name="Wardle, Nicholas" userId="c52a6687-8685-4323-9ea4-6d311eb2eaf5" providerId="ADAL" clId="{588DDB47-F6FE-AB4E-9B23-DDDC2FD6D131}" dt="2024-12-17T12:34:51.677" v="4934" actId="20577"/>
        <pc:sldMkLst>
          <pc:docMk/>
          <pc:sldMk cId="3980814198" sldId="280"/>
        </pc:sldMkLst>
        <pc:spChg chg="mod">
          <ac:chgData name="Wardle, Nicholas" userId="c52a6687-8685-4323-9ea4-6d311eb2eaf5" providerId="ADAL" clId="{588DDB47-F6FE-AB4E-9B23-DDDC2FD6D131}" dt="2024-12-17T12:34:51.677" v="4934" actId="20577"/>
          <ac:spMkLst>
            <pc:docMk/>
            <pc:sldMk cId="3980814198" sldId="280"/>
            <ac:spMk id="2" creationId="{62A487AD-6DC7-299D-D617-B89A4160AA51}"/>
          </ac:spMkLst>
        </pc:spChg>
        <pc:spChg chg="mod">
          <ac:chgData name="Wardle, Nicholas" userId="c52a6687-8685-4323-9ea4-6d311eb2eaf5" providerId="ADAL" clId="{588DDB47-F6FE-AB4E-9B23-DDDC2FD6D131}" dt="2024-12-17T12:32:12.902" v="4759" actId="20577"/>
          <ac:spMkLst>
            <pc:docMk/>
            <pc:sldMk cId="3980814198" sldId="280"/>
            <ac:spMk id="3" creationId="{2FC5FFF9-771F-B233-5471-D10029E985F3}"/>
          </ac:spMkLst>
        </pc:spChg>
        <pc:spChg chg="del">
          <ac:chgData name="Wardle, Nicholas" userId="c52a6687-8685-4323-9ea4-6d311eb2eaf5" providerId="ADAL" clId="{588DDB47-F6FE-AB4E-9B23-DDDC2FD6D131}" dt="2024-12-17T12:25:39.911" v="4498" actId="478"/>
          <ac:spMkLst>
            <pc:docMk/>
            <pc:sldMk cId="3980814198" sldId="280"/>
            <ac:spMk id="7" creationId="{702B47BC-168E-A127-44EB-80B24FD65A4E}"/>
          </ac:spMkLst>
        </pc:spChg>
        <pc:spChg chg="add del mod">
          <ac:chgData name="Wardle, Nicholas" userId="c52a6687-8685-4323-9ea4-6d311eb2eaf5" providerId="ADAL" clId="{588DDB47-F6FE-AB4E-9B23-DDDC2FD6D131}" dt="2024-12-17T12:32:18.280" v="4765" actId="478"/>
          <ac:spMkLst>
            <pc:docMk/>
            <pc:sldMk cId="3980814198" sldId="280"/>
            <ac:spMk id="12" creationId="{A7544F2B-A1FF-3C66-B2FC-ECB3CF07A887}"/>
          </ac:spMkLst>
        </pc:spChg>
        <pc:spChg chg="add del mod">
          <ac:chgData name="Wardle, Nicholas" userId="c52a6687-8685-4323-9ea4-6d311eb2eaf5" providerId="ADAL" clId="{588DDB47-F6FE-AB4E-9B23-DDDC2FD6D131}" dt="2024-12-17T12:32:17.358" v="4764" actId="478"/>
          <ac:spMkLst>
            <pc:docMk/>
            <pc:sldMk cId="3980814198" sldId="280"/>
            <ac:spMk id="13" creationId="{F30C5F2A-7287-D685-16C5-FB3CD4F19D68}"/>
          </ac:spMkLst>
        </pc:spChg>
        <pc:spChg chg="add del mod">
          <ac:chgData name="Wardle, Nicholas" userId="c52a6687-8685-4323-9ea4-6d311eb2eaf5" providerId="ADAL" clId="{588DDB47-F6FE-AB4E-9B23-DDDC2FD6D131}" dt="2024-12-17T12:32:15.491" v="4763" actId="478"/>
          <ac:spMkLst>
            <pc:docMk/>
            <pc:sldMk cId="3980814198" sldId="280"/>
            <ac:spMk id="14" creationId="{D0EF6539-8757-8C34-FF52-1A913BFA67A2}"/>
          </ac:spMkLst>
        </pc:spChg>
        <pc:spChg chg="add del mod">
          <ac:chgData name="Wardle, Nicholas" userId="c52a6687-8685-4323-9ea4-6d311eb2eaf5" providerId="ADAL" clId="{588DDB47-F6FE-AB4E-9B23-DDDC2FD6D131}" dt="2024-12-17T12:32:14.902" v="4762" actId="478"/>
          <ac:spMkLst>
            <pc:docMk/>
            <pc:sldMk cId="3980814198" sldId="280"/>
            <ac:spMk id="15" creationId="{C5F7ED6D-3AB2-BC61-AE3B-4CC30C5A3BD2}"/>
          </ac:spMkLst>
        </pc:spChg>
        <pc:spChg chg="add mod">
          <ac:chgData name="Wardle, Nicholas" userId="c52a6687-8685-4323-9ea4-6d311eb2eaf5" providerId="ADAL" clId="{588DDB47-F6FE-AB4E-9B23-DDDC2FD6D131}" dt="2024-12-17T12:30:43.938" v="4648" actId="207"/>
          <ac:spMkLst>
            <pc:docMk/>
            <pc:sldMk cId="3980814198" sldId="280"/>
            <ac:spMk id="16" creationId="{BD934052-F063-B39D-325F-707F2FC4399E}"/>
          </ac:spMkLst>
        </pc:spChg>
        <pc:picChg chg="add del mod">
          <ac:chgData name="Wardle, Nicholas" userId="c52a6687-8685-4323-9ea4-6d311eb2eaf5" providerId="ADAL" clId="{588DDB47-F6FE-AB4E-9B23-DDDC2FD6D131}" dt="2024-12-17T12:32:14.185" v="4761" actId="478"/>
          <ac:picMkLst>
            <pc:docMk/>
            <pc:sldMk cId="3980814198" sldId="280"/>
            <ac:picMk id="9" creationId="{B6F3CB9B-45B0-922B-962D-361970255872}"/>
          </ac:picMkLst>
        </pc:picChg>
        <pc:picChg chg="add del mod">
          <ac:chgData name="Wardle, Nicholas" userId="c52a6687-8685-4323-9ea4-6d311eb2eaf5" providerId="ADAL" clId="{588DDB47-F6FE-AB4E-9B23-DDDC2FD6D131}" dt="2024-12-17T12:32:13.737" v="4760" actId="478"/>
          <ac:picMkLst>
            <pc:docMk/>
            <pc:sldMk cId="3980814198" sldId="280"/>
            <ac:picMk id="11" creationId="{83E79FDA-3694-F703-F269-8AF4B2D916D0}"/>
          </ac:picMkLst>
        </pc:picChg>
      </pc:sldChg>
      <pc:sldChg chg="addSp modSp add mod">
        <pc:chgData name="Wardle, Nicholas" userId="c52a6687-8685-4323-9ea4-6d311eb2eaf5" providerId="ADAL" clId="{588DDB47-F6FE-AB4E-9B23-DDDC2FD6D131}" dt="2024-12-17T12:35:05.337" v="4959" actId="20577"/>
        <pc:sldMkLst>
          <pc:docMk/>
          <pc:sldMk cId="3074854692" sldId="281"/>
        </pc:sldMkLst>
        <pc:spChg chg="mod">
          <ac:chgData name="Wardle, Nicholas" userId="c52a6687-8685-4323-9ea4-6d311eb2eaf5" providerId="ADAL" clId="{588DDB47-F6FE-AB4E-9B23-DDDC2FD6D131}" dt="2024-12-17T12:34:46.817" v="4932" actId="20577"/>
          <ac:spMkLst>
            <pc:docMk/>
            <pc:sldMk cId="3074854692" sldId="281"/>
            <ac:spMk id="2" creationId="{62A487AD-6DC7-299D-D617-B89A4160AA51}"/>
          </ac:spMkLst>
        </pc:spChg>
        <pc:spChg chg="mod">
          <ac:chgData name="Wardle, Nicholas" userId="c52a6687-8685-4323-9ea4-6d311eb2eaf5" providerId="ADAL" clId="{588DDB47-F6FE-AB4E-9B23-DDDC2FD6D131}" dt="2024-12-17T12:32:27.527" v="4767" actId="21"/>
          <ac:spMkLst>
            <pc:docMk/>
            <pc:sldMk cId="3074854692" sldId="281"/>
            <ac:spMk id="3" creationId="{2FC5FFF9-771F-B233-5471-D10029E985F3}"/>
          </ac:spMkLst>
        </pc:spChg>
        <pc:spChg chg="add mod">
          <ac:chgData name="Wardle, Nicholas" userId="c52a6687-8685-4323-9ea4-6d311eb2eaf5" providerId="ADAL" clId="{588DDB47-F6FE-AB4E-9B23-DDDC2FD6D131}" dt="2024-12-17T12:35:05.337" v="4959" actId="20577"/>
          <ac:spMkLst>
            <pc:docMk/>
            <pc:sldMk cId="3074854692" sldId="281"/>
            <ac:spMk id="8" creationId="{6983985C-34F8-81DD-1325-64DFFAC04711}"/>
          </ac:spMkLst>
        </pc:spChg>
        <pc:spChg chg="mod">
          <ac:chgData name="Wardle, Nicholas" userId="c52a6687-8685-4323-9ea4-6d311eb2eaf5" providerId="ADAL" clId="{588DDB47-F6FE-AB4E-9B23-DDDC2FD6D131}" dt="2024-12-17T12:32:25.027" v="4766" actId="1076"/>
          <ac:spMkLst>
            <pc:docMk/>
            <pc:sldMk cId="3074854692" sldId="281"/>
            <ac:spMk id="12" creationId="{A7544F2B-A1FF-3C66-B2FC-ECB3CF07A887}"/>
          </ac:spMkLst>
        </pc:spChg>
        <pc:spChg chg="mod">
          <ac:chgData name="Wardle, Nicholas" userId="c52a6687-8685-4323-9ea4-6d311eb2eaf5" providerId="ADAL" clId="{588DDB47-F6FE-AB4E-9B23-DDDC2FD6D131}" dt="2024-12-17T12:32:25.027" v="4766" actId="1076"/>
          <ac:spMkLst>
            <pc:docMk/>
            <pc:sldMk cId="3074854692" sldId="281"/>
            <ac:spMk id="13" creationId="{F30C5F2A-7287-D685-16C5-FB3CD4F19D68}"/>
          </ac:spMkLst>
        </pc:spChg>
        <pc:spChg chg="mod">
          <ac:chgData name="Wardle, Nicholas" userId="c52a6687-8685-4323-9ea4-6d311eb2eaf5" providerId="ADAL" clId="{588DDB47-F6FE-AB4E-9B23-DDDC2FD6D131}" dt="2024-12-17T12:32:25.027" v="4766" actId="1076"/>
          <ac:spMkLst>
            <pc:docMk/>
            <pc:sldMk cId="3074854692" sldId="281"/>
            <ac:spMk id="14" creationId="{D0EF6539-8757-8C34-FF52-1A913BFA67A2}"/>
          </ac:spMkLst>
        </pc:spChg>
        <pc:spChg chg="mod">
          <ac:chgData name="Wardle, Nicholas" userId="c52a6687-8685-4323-9ea4-6d311eb2eaf5" providerId="ADAL" clId="{588DDB47-F6FE-AB4E-9B23-DDDC2FD6D131}" dt="2024-12-17T12:32:25.027" v="4766" actId="1076"/>
          <ac:spMkLst>
            <pc:docMk/>
            <pc:sldMk cId="3074854692" sldId="281"/>
            <ac:spMk id="15" creationId="{C5F7ED6D-3AB2-BC61-AE3B-4CC30C5A3BD2}"/>
          </ac:spMkLst>
        </pc:spChg>
        <pc:spChg chg="mod">
          <ac:chgData name="Wardle, Nicholas" userId="c52a6687-8685-4323-9ea4-6d311eb2eaf5" providerId="ADAL" clId="{588DDB47-F6FE-AB4E-9B23-DDDC2FD6D131}" dt="2024-12-17T12:32:25.027" v="4766" actId="1076"/>
          <ac:spMkLst>
            <pc:docMk/>
            <pc:sldMk cId="3074854692" sldId="281"/>
            <ac:spMk id="16" creationId="{BD934052-F063-B39D-325F-707F2FC4399E}"/>
          </ac:spMkLst>
        </pc:spChg>
        <pc:picChg chg="mod">
          <ac:chgData name="Wardle, Nicholas" userId="c52a6687-8685-4323-9ea4-6d311eb2eaf5" providerId="ADAL" clId="{588DDB47-F6FE-AB4E-9B23-DDDC2FD6D131}" dt="2024-12-17T12:32:25.027" v="4766" actId="1076"/>
          <ac:picMkLst>
            <pc:docMk/>
            <pc:sldMk cId="3074854692" sldId="281"/>
            <ac:picMk id="9" creationId="{B6F3CB9B-45B0-922B-962D-361970255872}"/>
          </ac:picMkLst>
        </pc:picChg>
        <pc:picChg chg="mod">
          <ac:chgData name="Wardle, Nicholas" userId="c52a6687-8685-4323-9ea4-6d311eb2eaf5" providerId="ADAL" clId="{588DDB47-F6FE-AB4E-9B23-DDDC2FD6D131}" dt="2024-12-17T12:32:25.027" v="4766" actId="1076"/>
          <ac:picMkLst>
            <pc:docMk/>
            <pc:sldMk cId="3074854692" sldId="281"/>
            <ac:picMk id="11" creationId="{83E79FDA-3694-F703-F269-8AF4B2D916D0}"/>
          </ac:picMkLst>
        </pc:picChg>
      </pc:sldChg>
      <pc:sldChg chg="addSp delSp modSp add mod">
        <pc:chgData name="Wardle, Nicholas" userId="c52a6687-8685-4323-9ea4-6d311eb2eaf5" providerId="ADAL" clId="{588DDB47-F6FE-AB4E-9B23-DDDC2FD6D131}" dt="2024-12-17T12:45:04.052" v="5489" actId="1076"/>
        <pc:sldMkLst>
          <pc:docMk/>
          <pc:sldMk cId="1222593917" sldId="282"/>
        </pc:sldMkLst>
        <pc:spChg chg="mod">
          <ac:chgData name="Wardle, Nicholas" userId="c52a6687-8685-4323-9ea4-6d311eb2eaf5" providerId="ADAL" clId="{588DDB47-F6FE-AB4E-9B23-DDDC2FD6D131}" dt="2024-12-17T12:34:37.523" v="4930" actId="20577"/>
          <ac:spMkLst>
            <pc:docMk/>
            <pc:sldMk cId="1222593917" sldId="282"/>
            <ac:spMk id="2" creationId="{62A487AD-6DC7-299D-D617-B89A4160AA51}"/>
          </ac:spMkLst>
        </pc:spChg>
        <pc:spChg chg="del">
          <ac:chgData name="Wardle, Nicholas" userId="c52a6687-8685-4323-9ea4-6d311eb2eaf5" providerId="ADAL" clId="{588DDB47-F6FE-AB4E-9B23-DDDC2FD6D131}" dt="2024-12-17T12:33:33.804" v="4898" actId="478"/>
          <ac:spMkLst>
            <pc:docMk/>
            <pc:sldMk cId="1222593917" sldId="282"/>
            <ac:spMk id="3" creationId="{2FC5FFF9-771F-B233-5471-D10029E985F3}"/>
          </ac:spMkLst>
        </pc:spChg>
        <pc:spChg chg="del">
          <ac:chgData name="Wardle, Nicholas" userId="c52a6687-8685-4323-9ea4-6d311eb2eaf5" providerId="ADAL" clId="{588DDB47-F6FE-AB4E-9B23-DDDC2FD6D131}" dt="2024-12-17T12:33:43.176" v="4906" actId="478"/>
          <ac:spMkLst>
            <pc:docMk/>
            <pc:sldMk cId="1222593917" sldId="282"/>
            <ac:spMk id="8" creationId="{6983985C-34F8-81DD-1325-64DFFAC04711}"/>
          </ac:spMkLst>
        </pc:spChg>
        <pc:spChg chg="add del mod">
          <ac:chgData name="Wardle, Nicholas" userId="c52a6687-8685-4323-9ea4-6d311eb2eaf5" providerId="ADAL" clId="{588DDB47-F6FE-AB4E-9B23-DDDC2FD6D131}" dt="2024-12-17T12:33:35.456" v="4899" actId="478"/>
          <ac:spMkLst>
            <pc:docMk/>
            <pc:sldMk cId="1222593917" sldId="282"/>
            <ac:spMk id="10" creationId="{1256C524-5A7D-B160-D1A4-CC0FDE742737}"/>
          </ac:spMkLst>
        </pc:spChg>
        <pc:spChg chg="del">
          <ac:chgData name="Wardle, Nicholas" userId="c52a6687-8685-4323-9ea4-6d311eb2eaf5" providerId="ADAL" clId="{588DDB47-F6FE-AB4E-9B23-DDDC2FD6D131}" dt="2024-12-17T12:33:41.693" v="4905" actId="478"/>
          <ac:spMkLst>
            <pc:docMk/>
            <pc:sldMk cId="1222593917" sldId="282"/>
            <ac:spMk id="12" creationId="{A7544F2B-A1FF-3C66-B2FC-ECB3CF07A887}"/>
          </ac:spMkLst>
        </pc:spChg>
        <pc:spChg chg="del">
          <ac:chgData name="Wardle, Nicholas" userId="c52a6687-8685-4323-9ea4-6d311eb2eaf5" providerId="ADAL" clId="{588DDB47-F6FE-AB4E-9B23-DDDC2FD6D131}" dt="2024-12-17T12:33:40.643" v="4904" actId="478"/>
          <ac:spMkLst>
            <pc:docMk/>
            <pc:sldMk cId="1222593917" sldId="282"/>
            <ac:spMk id="13" creationId="{F30C5F2A-7287-D685-16C5-FB3CD4F19D68}"/>
          </ac:spMkLst>
        </pc:spChg>
        <pc:spChg chg="del">
          <ac:chgData name="Wardle, Nicholas" userId="c52a6687-8685-4323-9ea4-6d311eb2eaf5" providerId="ADAL" clId="{588DDB47-F6FE-AB4E-9B23-DDDC2FD6D131}" dt="2024-12-17T12:33:37.954" v="4901" actId="478"/>
          <ac:spMkLst>
            <pc:docMk/>
            <pc:sldMk cId="1222593917" sldId="282"/>
            <ac:spMk id="14" creationId="{D0EF6539-8757-8C34-FF52-1A913BFA67A2}"/>
          </ac:spMkLst>
        </pc:spChg>
        <pc:spChg chg="del">
          <ac:chgData name="Wardle, Nicholas" userId="c52a6687-8685-4323-9ea4-6d311eb2eaf5" providerId="ADAL" clId="{588DDB47-F6FE-AB4E-9B23-DDDC2FD6D131}" dt="2024-12-17T12:33:37.442" v="4900" actId="478"/>
          <ac:spMkLst>
            <pc:docMk/>
            <pc:sldMk cId="1222593917" sldId="282"/>
            <ac:spMk id="15" creationId="{C5F7ED6D-3AB2-BC61-AE3B-4CC30C5A3BD2}"/>
          </ac:spMkLst>
        </pc:spChg>
        <pc:spChg chg="add mod">
          <ac:chgData name="Wardle, Nicholas" userId="c52a6687-8685-4323-9ea4-6d311eb2eaf5" providerId="ADAL" clId="{588DDB47-F6FE-AB4E-9B23-DDDC2FD6D131}" dt="2024-12-17T12:44:27.247" v="5476" actId="20577"/>
          <ac:spMkLst>
            <pc:docMk/>
            <pc:sldMk cId="1222593917" sldId="282"/>
            <ac:spMk id="19" creationId="{5E057A19-85BD-99B8-8BC3-E7C75CEC78F8}"/>
          </ac:spMkLst>
        </pc:spChg>
        <pc:spChg chg="add mod">
          <ac:chgData name="Wardle, Nicholas" userId="c52a6687-8685-4323-9ea4-6d311eb2eaf5" providerId="ADAL" clId="{588DDB47-F6FE-AB4E-9B23-DDDC2FD6D131}" dt="2024-12-17T12:45:04.052" v="5489" actId="1076"/>
          <ac:spMkLst>
            <pc:docMk/>
            <pc:sldMk cId="1222593917" sldId="282"/>
            <ac:spMk id="29" creationId="{14D5595C-B63B-C837-FFFC-213D9C6BCAE3}"/>
          </ac:spMkLst>
        </pc:spChg>
        <pc:picChg chg="del">
          <ac:chgData name="Wardle, Nicholas" userId="c52a6687-8685-4323-9ea4-6d311eb2eaf5" providerId="ADAL" clId="{588DDB47-F6FE-AB4E-9B23-DDDC2FD6D131}" dt="2024-12-17T12:33:39.322" v="4903" actId="478"/>
          <ac:picMkLst>
            <pc:docMk/>
            <pc:sldMk cId="1222593917" sldId="282"/>
            <ac:picMk id="9" creationId="{B6F3CB9B-45B0-922B-962D-361970255872}"/>
          </ac:picMkLst>
        </pc:picChg>
        <pc:picChg chg="del">
          <ac:chgData name="Wardle, Nicholas" userId="c52a6687-8685-4323-9ea4-6d311eb2eaf5" providerId="ADAL" clId="{588DDB47-F6FE-AB4E-9B23-DDDC2FD6D131}" dt="2024-12-17T12:33:38.809" v="4902" actId="478"/>
          <ac:picMkLst>
            <pc:docMk/>
            <pc:sldMk cId="1222593917" sldId="282"/>
            <ac:picMk id="11" creationId="{83E79FDA-3694-F703-F269-8AF4B2D916D0}"/>
          </ac:picMkLst>
        </pc:picChg>
        <pc:picChg chg="add mod">
          <ac:chgData name="Wardle, Nicholas" userId="c52a6687-8685-4323-9ea4-6d311eb2eaf5" providerId="ADAL" clId="{588DDB47-F6FE-AB4E-9B23-DDDC2FD6D131}" dt="2024-12-17T12:43:31.617" v="5462" actId="1076"/>
          <ac:picMkLst>
            <pc:docMk/>
            <pc:sldMk cId="1222593917" sldId="282"/>
            <ac:picMk id="18" creationId="{C47CF19A-07B2-521C-9100-1EB1DD460D20}"/>
          </ac:picMkLst>
        </pc:picChg>
        <pc:picChg chg="add mod">
          <ac:chgData name="Wardle, Nicholas" userId="c52a6687-8685-4323-9ea4-6d311eb2eaf5" providerId="ADAL" clId="{588DDB47-F6FE-AB4E-9B23-DDDC2FD6D131}" dt="2024-12-17T12:36:42.830" v="5195" actId="1076"/>
          <ac:picMkLst>
            <pc:docMk/>
            <pc:sldMk cId="1222593917" sldId="282"/>
            <ac:picMk id="20" creationId="{3366C63D-CE9D-4FA1-EA1F-999A3C1C1800}"/>
          </ac:picMkLst>
        </pc:picChg>
        <pc:picChg chg="add mod">
          <ac:chgData name="Wardle, Nicholas" userId="c52a6687-8685-4323-9ea4-6d311eb2eaf5" providerId="ADAL" clId="{588DDB47-F6FE-AB4E-9B23-DDDC2FD6D131}" dt="2024-12-17T12:37:31.663" v="5200" actId="1076"/>
          <ac:picMkLst>
            <pc:docMk/>
            <pc:sldMk cId="1222593917" sldId="282"/>
            <ac:picMk id="21" creationId="{C076D1E0-6B11-FB5F-2B3A-B99F397FED8B}"/>
          </ac:picMkLst>
        </pc:picChg>
        <pc:picChg chg="add del mod">
          <ac:chgData name="Wardle, Nicholas" userId="c52a6687-8685-4323-9ea4-6d311eb2eaf5" providerId="ADAL" clId="{588DDB47-F6FE-AB4E-9B23-DDDC2FD6D131}" dt="2024-12-17T12:44:24.895" v="5474" actId="478"/>
          <ac:picMkLst>
            <pc:docMk/>
            <pc:sldMk cId="1222593917" sldId="282"/>
            <ac:picMk id="23" creationId="{9A6FC876-45B3-6121-EB43-0F0F1BA500F0}"/>
          </ac:picMkLst>
        </pc:picChg>
        <pc:picChg chg="add del mod">
          <ac:chgData name="Wardle, Nicholas" userId="c52a6687-8685-4323-9ea4-6d311eb2eaf5" providerId="ADAL" clId="{588DDB47-F6FE-AB4E-9B23-DDDC2FD6D131}" dt="2024-12-17T12:44:25.784" v="5475" actId="478"/>
          <ac:picMkLst>
            <pc:docMk/>
            <pc:sldMk cId="1222593917" sldId="282"/>
            <ac:picMk id="24" creationId="{96328D06-99FE-AE96-400B-F1511EF34CCA}"/>
          </ac:picMkLst>
        </pc:picChg>
        <pc:picChg chg="add del mod">
          <ac:chgData name="Wardle, Nicholas" userId="c52a6687-8685-4323-9ea4-6d311eb2eaf5" providerId="ADAL" clId="{588DDB47-F6FE-AB4E-9B23-DDDC2FD6D131}" dt="2024-12-17T12:44:27.922" v="5477" actId="478"/>
          <ac:picMkLst>
            <pc:docMk/>
            <pc:sldMk cId="1222593917" sldId="282"/>
            <ac:picMk id="25" creationId="{B1ECB91D-8CB5-C880-D90B-572233230F4B}"/>
          </ac:picMkLst>
        </pc:picChg>
        <pc:picChg chg="add del mod">
          <ac:chgData name="Wardle, Nicholas" userId="c52a6687-8685-4323-9ea4-6d311eb2eaf5" providerId="ADAL" clId="{588DDB47-F6FE-AB4E-9B23-DDDC2FD6D131}" dt="2024-12-17T12:44:28.342" v="5478" actId="478"/>
          <ac:picMkLst>
            <pc:docMk/>
            <pc:sldMk cId="1222593917" sldId="282"/>
            <ac:picMk id="26" creationId="{BFA06A32-E60F-E9E1-AD3A-5F7E8496F1A4}"/>
          </ac:picMkLst>
        </pc:picChg>
        <pc:picChg chg="add mod">
          <ac:chgData name="Wardle, Nicholas" userId="c52a6687-8685-4323-9ea4-6d311eb2eaf5" providerId="ADAL" clId="{588DDB47-F6FE-AB4E-9B23-DDDC2FD6D131}" dt="2024-12-17T12:43:50.884" v="5470" actId="1076"/>
          <ac:picMkLst>
            <pc:docMk/>
            <pc:sldMk cId="1222593917" sldId="282"/>
            <ac:picMk id="28" creationId="{FCE053CB-F7D2-6A57-4D8C-38C6019C6729}"/>
          </ac:picMkLst>
        </pc:picChg>
      </pc:sldChg>
      <pc:sldChg chg="addSp delSp modSp add mod">
        <pc:chgData name="Wardle, Nicholas" userId="c52a6687-8685-4323-9ea4-6d311eb2eaf5" providerId="ADAL" clId="{588DDB47-F6FE-AB4E-9B23-DDDC2FD6D131}" dt="2024-12-17T12:45:54.953" v="5503" actId="1037"/>
        <pc:sldMkLst>
          <pc:docMk/>
          <pc:sldMk cId="3737546554" sldId="283"/>
        </pc:sldMkLst>
        <pc:spChg chg="add mod">
          <ac:chgData name="Wardle, Nicholas" userId="c52a6687-8685-4323-9ea4-6d311eb2eaf5" providerId="ADAL" clId="{588DDB47-F6FE-AB4E-9B23-DDDC2FD6D131}" dt="2024-12-17T12:45:54.953" v="5503" actId="1037"/>
          <ac:spMkLst>
            <pc:docMk/>
            <pc:sldMk cId="3737546554" sldId="283"/>
            <ac:spMk id="3" creationId="{28F29197-DCF4-FA35-305B-84AACBF09A18}"/>
          </ac:spMkLst>
        </pc:spChg>
        <pc:spChg chg="mod">
          <ac:chgData name="Wardle, Nicholas" userId="c52a6687-8685-4323-9ea4-6d311eb2eaf5" providerId="ADAL" clId="{588DDB47-F6FE-AB4E-9B23-DDDC2FD6D131}" dt="2024-12-17T12:44:32.680" v="5479" actId="20577"/>
          <ac:spMkLst>
            <pc:docMk/>
            <pc:sldMk cId="3737546554" sldId="283"/>
            <ac:spMk id="19" creationId="{5E057A19-85BD-99B8-8BC3-E7C75CEC78F8}"/>
          </ac:spMkLst>
        </pc:spChg>
        <pc:picChg chg="del">
          <ac:chgData name="Wardle, Nicholas" userId="c52a6687-8685-4323-9ea4-6d311eb2eaf5" providerId="ADAL" clId="{588DDB47-F6FE-AB4E-9B23-DDDC2FD6D131}" dt="2024-12-17T12:44:34.456" v="5481" actId="478"/>
          <ac:picMkLst>
            <pc:docMk/>
            <pc:sldMk cId="3737546554" sldId="283"/>
            <ac:picMk id="25" creationId="{B1ECB91D-8CB5-C880-D90B-572233230F4B}"/>
          </ac:picMkLst>
        </pc:picChg>
        <pc:picChg chg="del">
          <ac:chgData name="Wardle, Nicholas" userId="c52a6687-8685-4323-9ea4-6d311eb2eaf5" providerId="ADAL" clId="{588DDB47-F6FE-AB4E-9B23-DDDC2FD6D131}" dt="2024-12-17T12:44:33.524" v="5480" actId="478"/>
          <ac:picMkLst>
            <pc:docMk/>
            <pc:sldMk cId="3737546554" sldId="283"/>
            <ac:picMk id="26" creationId="{BFA06A32-E60F-E9E1-AD3A-5F7E8496F1A4}"/>
          </ac:picMkLst>
        </pc:picChg>
        <pc:cxnChg chg="add mod">
          <ac:chgData name="Wardle, Nicholas" userId="c52a6687-8685-4323-9ea4-6d311eb2eaf5" providerId="ADAL" clId="{588DDB47-F6FE-AB4E-9B23-DDDC2FD6D131}" dt="2024-12-17T12:45:39.920" v="5497" actId="1582"/>
          <ac:cxnSpMkLst>
            <pc:docMk/>
            <pc:sldMk cId="3737546554" sldId="283"/>
            <ac:cxnSpMk id="8" creationId="{C4FF1B3C-F3F9-41F4-3CB6-F3B3F7449784}"/>
          </ac:cxnSpMkLst>
        </pc:cxnChg>
      </pc:sldChg>
      <pc:sldChg chg="addSp modSp add mod">
        <pc:chgData name="Wardle, Nicholas" userId="c52a6687-8685-4323-9ea4-6d311eb2eaf5" providerId="ADAL" clId="{588DDB47-F6FE-AB4E-9B23-DDDC2FD6D131}" dt="2024-12-17T12:49:47.048" v="5675" actId="1076"/>
        <pc:sldMkLst>
          <pc:docMk/>
          <pc:sldMk cId="700182751" sldId="284"/>
        </pc:sldMkLst>
        <pc:spChg chg="add mod">
          <ac:chgData name="Wardle, Nicholas" userId="c52a6687-8685-4323-9ea4-6d311eb2eaf5" providerId="ADAL" clId="{588DDB47-F6FE-AB4E-9B23-DDDC2FD6D131}" dt="2024-12-17T12:46:07.842" v="5504"/>
          <ac:spMkLst>
            <pc:docMk/>
            <pc:sldMk cId="700182751" sldId="284"/>
            <ac:spMk id="3" creationId="{2E6105D7-065C-1741-5715-80CD3330868B}"/>
          </ac:spMkLst>
        </pc:spChg>
        <pc:spChg chg="add mod">
          <ac:chgData name="Wardle, Nicholas" userId="c52a6687-8685-4323-9ea4-6d311eb2eaf5" providerId="ADAL" clId="{588DDB47-F6FE-AB4E-9B23-DDDC2FD6D131}" dt="2024-12-17T12:47:24.527" v="5521" actId="20577"/>
          <ac:spMkLst>
            <pc:docMk/>
            <pc:sldMk cId="700182751" sldId="284"/>
            <ac:spMk id="15" creationId="{583438E6-6D99-6A78-540F-45783C46BDFB}"/>
          </ac:spMkLst>
        </pc:spChg>
        <pc:spChg chg="mod">
          <ac:chgData name="Wardle, Nicholas" userId="c52a6687-8685-4323-9ea4-6d311eb2eaf5" providerId="ADAL" clId="{588DDB47-F6FE-AB4E-9B23-DDDC2FD6D131}" dt="2024-12-17T12:48:21.726" v="5581"/>
          <ac:spMkLst>
            <pc:docMk/>
            <pc:sldMk cId="700182751" sldId="284"/>
            <ac:spMk id="19" creationId="{5E057A19-85BD-99B8-8BC3-E7C75CEC78F8}"/>
          </ac:spMkLst>
        </pc:spChg>
        <pc:spChg chg="add mod">
          <ac:chgData name="Wardle, Nicholas" userId="c52a6687-8685-4323-9ea4-6d311eb2eaf5" providerId="ADAL" clId="{588DDB47-F6FE-AB4E-9B23-DDDC2FD6D131}" dt="2024-12-17T12:49:47.048" v="5675" actId="1076"/>
          <ac:spMkLst>
            <pc:docMk/>
            <pc:sldMk cId="700182751" sldId="284"/>
            <ac:spMk id="27" creationId="{912812FD-A7A8-3EF4-1D8B-625B5197A301}"/>
          </ac:spMkLst>
        </pc:spChg>
        <pc:picChg chg="add mod">
          <ac:chgData name="Wardle, Nicholas" userId="c52a6687-8685-4323-9ea4-6d311eb2eaf5" providerId="ADAL" clId="{588DDB47-F6FE-AB4E-9B23-DDDC2FD6D131}" dt="2024-12-17T12:48:01.837" v="5563" actId="1076"/>
          <ac:picMkLst>
            <pc:docMk/>
            <pc:sldMk cId="700182751" sldId="284"/>
            <ac:picMk id="17" creationId="{3381861A-F787-92BE-6622-806A422CAB75}"/>
          </ac:picMkLst>
        </pc:picChg>
        <pc:picChg chg="add mod">
          <ac:chgData name="Wardle, Nicholas" userId="c52a6687-8685-4323-9ea4-6d311eb2eaf5" providerId="ADAL" clId="{588DDB47-F6FE-AB4E-9B23-DDDC2FD6D131}" dt="2024-12-17T12:48:30.577" v="5585" actId="1036"/>
          <ac:picMkLst>
            <pc:docMk/>
            <pc:sldMk cId="700182751" sldId="284"/>
            <ac:picMk id="22" creationId="{A85BD6DD-3A59-1658-EBE3-33EC1F1652E9}"/>
          </ac:picMkLst>
        </pc:picChg>
        <pc:cxnChg chg="add mod">
          <ac:chgData name="Wardle, Nicholas" userId="c52a6687-8685-4323-9ea4-6d311eb2eaf5" providerId="ADAL" clId="{588DDB47-F6FE-AB4E-9B23-DDDC2FD6D131}" dt="2024-12-17T12:46:41.670" v="5508" actId="14100"/>
          <ac:cxnSpMkLst>
            <pc:docMk/>
            <pc:sldMk cId="700182751" sldId="284"/>
            <ac:cxnSpMk id="7" creationId="{1355AC23-1CEB-A2A9-99B2-5D4A09F7D5D2}"/>
          </ac:cxnSpMkLst>
        </pc:cxnChg>
        <pc:cxnChg chg="add mod">
          <ac:chgData name="Wardle, Nicholas" userId="c52a6687-8685-4323-9ea4-6d311eb2eaf5" providerId="ADAL" clId="{588DDB47-F6FE-AB4E-9B23-DDDC2FD6D131}" dt="2024-12-17T12:46:49.087" v="5511" actId="14100"/>
          <ac:cxnSpMkLst>
            <pc:docMk/>
            <pc:sldMk cId="700182751" sldId="284"/>
            <ac:cxnSpMk id="12" creationId="{306D68F6-B335-EEFF-D409-9A59FC60D554}"/>
          </ac:cxnSpMkLst>
        </pc:cxnChg>
      </pc:sldChg>
      <pc:sldChg chg="new del">
        <pc:chgData name="Wardle, Nicholas" userId="c52a6687-8685-4323-9ea4-6d311eb2eaf5" providerId="ADAL" clId="{588DDB47-F6FE-AB4E-9B23-DDDC2FD6D131}" dt="2024-12-17T12:49:52.032" v="5676" actId="2696"/>
        <pc:sldMkLst>
          <pc:docMk/>
          <pc:sldMk cId="127998155" sldId="285"/>
        </pc:sldMkLst>
      </pc:sldChg>
      <pc:sldChg chg="addSp delSp modSp new mod">
        <pc:chgData name="Wardle, Nicholas" userId="c52a6687-8685-4323-9ea4-6d311eb2eaf5" providerId="ADAL" clId="{588DDB47-F6FE-AB4E-9B23-DDDC2FD6D131}" dt="2024-12-17T12:50:41.642" v="5682"/>
        <pc:sldMkLst>
          <pc:docMk/>
          <pc:sldMk cId="2031881393" sldId="285"/>
        </pc:sldMkLst>
        <pc:spChg chg="del">
          <ac:chgData name="Wardle, Nicholas" userId="c52a6687-8685-4323-9ea4-6d311eb2eaf5" providerId="ADAL" clId="{588DDB47-F6FE-AB4E-9B23-DDDC2FD6D131}" dt="2024-12-17T12:50:32.971" v="5680" actId="478"/>
          <ac:spMkLst>
            <pc:docMk/>
            <pc:sldMk cId="2031881393" sldId="285"/>
            <ac:spMk id="2" creationId="{7797D5AB-3DAD-711C-105A-8CB0C2203E92}"/>
          </ac:spMkLst>
        </pc:spChg>
        <pc:spChg chg="del">
          <ac:chgData name="Wardle, Nicholas" userId="c52a6687-8685-4323-9ea4-6d311eb2eaf5" providerId="ADAL" clId="{588DDB47-F6FE-AB4E-9B23-DDDC2FD6D131}" dt="2024-12-17T12:50:32.971" v="5680" actId="478"/>
          <ac:spMkLst>
            <pc:docMk/>
            <pc:sldMk cId="2031881393" sldId="285"/>
            <ac:spMk id="3" creationId="{191B2CDC-ADF7-336F-7ED3-E77D67D4BA5D}"/>
          </ac:spMkLst>
        </pc:spChg>
        <pc:spChg chg="del">
          <ac:chgData name="Wardle, Nicholas" userId="c52a6687-8685-4323-9ea4-6d311eb2eaf5" providerId="ADAL" clId="{588DDB47-F6FE-AB4E-9B23-DDDC2FD6D131}" dt="2024-12-17T12:50:32.971" v="5680" actId="478"/>
          <ac:spMkLst>
            <pc:docMk/>
            <pc:sldMk cId="2031881393" sldId="285"/>
            <ac:spMk id="7" creationId="{CB462469-8066-0331-E7E9-38840D5A97E5}"/>
          </ac:spMkLst>
        </pc:spChg>
        <pc:spChg chg="add mod">
          <ac:chgData name="Wardle, Nicholas" userId="c52a6687-8685-4323-9ea4-6d311eb2eaf5" providerId="ADAL" clId="{588DDB47-F6FE-AB4E-9B23-DDDC2FD6D131}" dt="2024-12-17T12:50:41.642" v="5682"/>
          <ac:spMkLst>
            <pc:docMk/>
            <pc:sldMk cId="2031881393" sldId="285"/>
            <ac:spMk id="8" creationId="{EFA4C7D7-90CD-C699-7499-1F86DB99A673}"/>
          </ac:spMkLst>
        </pc:spChg>
        <pc:spChg chg="add mod">
          <ac:chgData name="Wardle, Nicholas" userId="c52a6687-8685-4323-9ea4-6d311eb2eaf5" providerId="ADAL" clId="{588DDB47-F6FE-AB4E-9B23-DDDC2FD6D131}" dt="2024-12-17T12:50:41.642" v="5682"/>
          <ac:spMkLst>
            <pc:docMk/>
            <pc:sldMk cId="2031881393" sldId="285"/>
            <ac:spMk id="9" creationId="{FBBF0EA4-670F-380B-C421-64E27226D618}"/>
          </ac:spMkLst>
        </pc:spChg>
        <pc:spChg chg="add mod">
          <ac:chgData name="Wardle, Nicholas" userId="c52a6687-8685-4323-9ea4-6d311eb2eaf5" providerId="ADAL" clId="{588DDB47-F6FE-AB4E-9B23-DDDC2FD6D131}" dt="2024-12-17T12:50:41.642" v="5682"/>
          <ac:spMkLst>
            <pc:docMk/>
            <pc:sldMk cId="2031881393" sldId="285"/>
            <ac:spMk id="13" creationId="{90C4B5EA-4721-BD90-8C44-972126159DFA}"/>
          </ac:spMkLst>
        </pc:spChg>
        <pc:picChg chg="add mod">
          <ac:chgData name="Wardle, Nicholas" userId="c52a6687-8685-4323-9ea4-6d311eb2eaf5" providerId="ADAL" clId="{588DDB47-F6FE-AB4E-9B23-DDDC2FD6D131}" dt="2024-12-17T12:50:41.642" v="5682"/>
          <ac:picMkLst>
            <pc:docMk/>
            <pc:sldMk cId="2031881393" sldId="285"/>
            <ac:picMk id="10" creationId="{75CF30E3-2014-FEA9-5190-9D19E9B6A0E0}"/>
          </ac:picMkLst>
        </pc:picChg>
        <pc:picChg chg="add mod">
          <ac:chgData name="Wardle, Nicholas" userId="c52a6687-8685-4323-9ea4-6d311eb2eaf5" providerId="ADAL" clId="{588DDB47-F6FE-AB4E-9B23-DDDC2FD6D131}" dt="2024-12-17T12:50:41.642" v="5682"/>
          <ac:picMkLst>
            <pc:docMk/>
            <pc:sldMk cId="2031881393" sldId="285"/>
            <ac:picMk id="11" creationId="{4019D732-8E9B-3D44-89D4-F44DB82A7736}"/>
          </ac:picMkLst>
        </pc:picChg>
        <pc:picChg chg="add mod">
          <ac:chgData name="Wardle, Nicholas" userId="c52a6687-8685-4323-9ea4-6d311eb2eaf5" providerId="ADAL" clId="{588DDB47-F6FE-AB4E-9B23-DDDC2FD6D131}" dt="2024-12-17T12:50:41.642" v="5682"/>
          <ac:picMkLst>
            <pc:docMk/>
            <pc:sldMk cId="2031881393" sldId="285"/>
            <ac:picMk id="12" creationId="{55119946-90F8-0EBE-F79C-66700CFC0F54}"/>
          </ac:picMkLst>
        </pc:picChg>
      </pc:sldChg>
      <pc:sldChg chg="addSp delSp modSp new mod">
        <pc:chgData name="Wardle, Nicholas" userId="c52a6687-8685-4323-9ea4-6d311eb2eaf5" providerId="ADAL" clId="{588DDB47-F6FE-AB4E-9B23-DDDC2FD6D131}" dt="2024-12-17T12:50:48.145" v="5684"/>
        <pc:sldMkLst>
          <pc:docMk/>
          <pc:sldMk cId="4002750663" sldId="286"/>
        </pc:sldMkLst>
        <pc:spChg chg="del">
          <ac:chgData name="Wardle, Nicholas" userId="c52a6687-8685-4323-9ea4-6d311eb2eaf5" providerId="ADAL" clId="{588DDB47-F6FE-AB4E-9B23-DDDC2FD6D131}" dt="2024-12-17T12:50:28.816" v="5679" actId="478"/>
          <ac:spMkLst>
            <pc:docMk/>
            <pc:sldMk cId="4002750663" sldId="286"/>
            <ac:spMk id="2" creationId="{F7D3582F-8039-2705-E773-A45A820B10E4}"/>
          </ac:spMkLst>
        </pc:spChg>
        <pc:spChg chg="del">
          <ac:chgData name="Wardle, Nicholas" userId="c52a6687-8685-4323-9ea4-6d311eb2eaf5" providerId="ADAL" clId="{588DDB47-F6FE-AB4E-9B23-DDDC2FD6D131}" dt="2024-12-17T12:50:28.816" v="5679" actId="478"/>
          <ac:spMkLst>
            <pc:docMk/>
            <pc:sldMk cId="4002750663" sldId="286"/>
            <ac:spMk id="3" creationId="{C83A83E5-59F5-70D8-9B2E-32E92E3A31C1}"/>
          </ac:spMkLst>
        </pc:spChg>
        <pc:spChg chg="del">
          <ac:chgData name="Wardle, Nicholas" userId="c52a6687-8685-4323-9ea4-6d311eb2eaf5" providerId="ADAL" clId="{588DDB47-F6FE-AB4E-9B23-DDDC2FD6D131}" dt="2024-12-17T12:50:28.816" v="5679" actId="478"/>
          <ac:spMkLst>
            <pc:docMk/>
            <pc:sldMk cId="4002750663" sldId="286"/>
            <ac:spMk id="7" creationId="{D26C8F9C-CD2E-293A-F8AC-D12A72E465D4}"/>
          </ac:spMkLst>
        </pc:spChg>
        <pc:spChg chg="add mod">
          <ac:chgData name="Wardle, Nicholas" userId="c52a6687-8685-4323-9ea4-6d311eb2eaf5" providerId="ADAL" clId="{588DDB47-F6FE-AB4E-9B23-DDDC2FD6D131}" dt="2024-12-17T12:50:48.145" v="5684"/>
          <ac:spMkLst>
            <pc:docMk/>
            <pc:sldMk cId="4002750663" sldId="286"/>
            <ac:spMk id="8" creationId="{B4064326-2400-5619-25AD-8182082BFC49}"/>
          </ac:spMkLst>
        </pc:spChg>
        <pc:spChg chg="add mod">
          <ac:chgData name="Wardle, Nicholas" userId="c52a6687-8685-4323-9ea4-6d311eb2eaf5" providerId="ADAL" clId="{588DDB47-F6FE-AB4E-9B23-DDDC2FD6D131}" dt="2024-12-17T12:50:48.145" v="5684"/>
          <ac:spMkLst>
            <pc:docMk/>
            <pc:sldMk cId="4002750663" sldId="286"/>
            <ac:spMk id="9" creationId="{DFB5259A-253F-528A-6B61-4CE51CB1DDC8}"/>
          </ac:spMkLst>
        </pc:spChg>
        <pc:spChg chg="add mod">
          <ac:chgData name="Wardle, Nicholas" userId="c52a6687-8685-4323-9ea4-6d311eb2eaf5" providerId="ADAL" clId="{588DDB47-F6FE-AB4E-9B23-DDDC2FD6D131}" dt="2024-12-17T12:50:48.145" v="5684"/>
          <ac:spMkLst>
            <pc:docMk/>
            <pc:sldMk cId="4002750663" sldId="286"/>
            <ac:spMk id="11" creationId="{0F79BEF4-649D-A49B-E684-2CCC772FB054}"/>
          </ac:spMkLst>
        </pc:spChg>
        <pc:spChg chg="add mod">
          <ac:chgData name="Wardle, Nicholas" userId="c52a6687-8685-4323-9ea4-6d311eb2eaf5" providerId="ADAL" clId="{588DDB47-F6FE-AB4E-9B23-DDDC2FD6D131}" dt="2024-12-17T12:50:48.145" v="5684"/>
          <ac:spMkLst>
            <pc:docMk/>
            <pc:sldMk cId="4002750663" sldId="286"/>
            <ac:spMk id="14" creationId="{BBF699A8-122E-A1D3-6027-C232A7763A92}"/>
          </ac:spMkLst>
        </pc:spChg>
        <pc:picChg chg="add mod">
          <ac:chgData name="Wardle, Nicholas" userId="c52a6687-8685-4323-9ea4-6d311eb2eaf5" providerId="ADAL" clId="{588DDB47-F6FE-AB4E-9B23-DDDC2FD6D131}" dt="2024-12-17T12:50:48.145" v="5684"/>
          <ac:picMkLst>
            <pc:docMk/>
            <pc:sldMk cId="4002750663" sldId="286"/>
            <ac:picMk id="10" creationId="{6DC547B5-25A0-C209-523A-5B3FB9F2B385}"/>
          </ac:picMkLst>
        </pc:picChg>
        <pc:picChg chg="add mod">
          <ac:chgData name="Wardle, Nicholas" userId="c52a6687-8685-4323-9ea4-6d311eb2eaf5" providerId="ADAL" clId="{588DDB47-F6FE-AB4E-9B23-DDDC2FD6D131}" dt="2024-12-17T12:50:48.145" v="5684"/>
          <ac:picMkLst>
            <pc:docMk/>
            <pc:sldMk cId="4002750663" sldId="286"/>
            <ac:picMk id="12" creationId="{A2C1C801-8A74-9D08-2082-BDA386F09EF4}"/>
          </ac:picMkLst>
        </pc:picChg>
        <pc:picChg chg="add mod">
          <ac:chgData name="Wardle, Nicholas" userId="c52a6687-8685-4323-9ea4-6d311eb2eaf5" providerId="ADAL" clId="{588DDB47-F6FE-AB4E-9B23-DDDC2FD6D131}" dt="2024-12-17T12:50:48.145" v="5684"/>
          <ac:picMkLst>
            <pc:docMk/>
            <pc:sldMk cId="4002750663" sldId="286"/>
            <ac:picMk id="13" creationId="{F2316D09-1762-8E1A-162C-36FAE4AC4CFA}"/>
          </ac:picMkLst>
        </pc:picChg>
      </pc:sldChg>
      <pc:sldChg chg="add">
        <pc:chgData name="Wardle, Nicholas" userId="c52a6687-8685-4323-9ea4-6d311eb2eaf5" providerId="ADAL" clId="{588DDB47-F6FE-AB4E-9B23-DDDC2FD6D131}" dt="2024-12-17T14:52:22.828" v="5753"/>
        <pc:sldMkLst>
          <pc:docMk/>
          <pc:sldMk cId="1965005226" sldId="287"/>
        </pc:sldMkLst>
      </pc:sldChg>
    </pc:docChg>
  </pc:docChgLst>
  <pc:docChgLst>
    <pc:chgData name="Dunne, Patrick J" userId="dc1a87ca-e204-404d-ace5-f837b74918e4" providerId="ADAL" clId="{A51AD57A-5738-D449-A7B4-191DBA2E1D9A}"/>
    <pc:docChg chg="undo custSel addSld modSld">
      <pc:chgData name="Dunne, Patrick J" userId="dc1a87ca-e204-404d-ace5-f837b74918e4" providerId="ADAL" clId="{A51AD57A-5738-D449-A7B4-191DBA2E1D9A}" dt="2024-12-09T15:03:32.309" v="1236" actId="20577"/>
      <pc:docMkLst>
        <pc:docMk/>
      </pc:docMkLst>
      <pc:sldChg chg="addSp modSp mod">
        <pc:chgData name="Dunne, Patrick J" userId="dc1a87ca-e204-404d-ace5-f837b74918e4" providerId="ADAL" clId="{A51AD57A-5738-D449-A7B4-191DBA2E1D9A}" dt="2024-12-09T14:49:26.919" v="245" actId="1076"/>
        <pc:sldMkLst>
          <pc:docMk/>
          <pc:sldMk cId="2498829044" sldId="261"/>
        </pc:sldMkLst>
        <pc:spChg chg="mod">
          <ac:chgData name="Dunne, Patrick J" userId="dc1a87ca-e204-404d-ace5-f837b74918e4" providerId="ADAL" clId="{A51AD57A-5738-D449-A7B4-191DBA2E1D9A}" dt="2024-12-09T14:49:21.824" v="243" actId="20577"/>
          <ac:spMkLst>
            <pc:docMk/>
            <pc:sldMk cId="2498829044" sldId="261"/>
            <ac:spMk id="3" creationId="{552A0BE0-16E8-3E0B-8C82-9E5B34C5B2E6}"/>
          </ac:spMkLst>
        </pc:spChg>
        <pc:picChg chg="add mod">
          <ac:chgData name="Dunne, Patrick J" userId="dc1a87ca-e204-404d-ace5-f837b74918e4" providerId="ADAL" clId="{A51AD57A-5738-D449-A7B4-191DBA2E1D9A}" dt="2024-12-09T14:49:26.919" v="245" actId="1076"/>
          <ac:picMkLst>
            <pc:docMk/>
            <pc:sldMk cId="2498829044" sldId="261"/>
            <ac:picMk id="2050" creationId="{0972F864-AC96-8850-CD5B-5700BAC9441B}"/>
          </ac:picMkLst>
        </pc:picChg>
      </pc:sldChg>
      <pc:sldChg chg="addSp delSp modSp new mod">
        <pc:chgData name="Dunne, Patrick J" userId="dc1a87ca-e204-404d-ace5-f837b74918e4" providerId="ADAL" clId="{A51AD57A-5738-D449-A7B4-191DBA2E1D9A}" dt="2024-12-09T14:41:36.593" v="114" actId="1035"/>
        <pc:sldMkLst>
          <pc:docMk/>
          <pc:sldMk cId="1648470704" sldId="262"/>
        </pc:sldMkLst>
        <pc:spChg chg="mod">
          <ac:chgData name="Dunne, Patrick J" userId="dc1a87ca-e204-404d-ace5-f837b74918e4" providerId="ADAL" clId="{A51AD57A-5738-D449-A7B4-191DBA2E1D9A}" dt="2024-12-09T14:37:54.665" v="29" actId="20577"/>
          <ac:spMkLst>
            <pc:docMk/>
            <pc:sldMk cId="1648470704" sldId="262"/>
            <ac:spMk id="2" creationId="{8D40EBAE-57D2-74D2-AA54-CC97E164853C}"/>
          </ac:spMkLst>
        </pc:spChg>
        <pc:spChg chg="mod">
          <ac:chgData name="Dunne, Patrick J" userId="dc1a87ca-e204-404d-ace5-f837b74918e4" providerId="ADAL" clId="{A51AD57A-5738-D449-A7B4-191DBA2E1D9A}" dt="2024-12-09T14:41:36.593" v="114" actId="1035"/>
          <ac:spMkLst>
            <pc:docMk/>
            <pc:sldMk cId="1648470704" sldId="262"/>
            <ac:spMk id="3" creationId="{8EF4606B-8F21-5D9F-7D76-F3D2B9033390}"/>
          </ac:spMkLst>
        </pc:spChg>
        <pc:spChg chg="del">
          <ac:chgData name="Dunne, Patrick J" userId="dc1a87ca-e204-404d-ace5-f837b74918e4" providerId="ADAL" clId="{A51AD57A-5738-D449-A7B4-191DBA2E1D9A}" dt="2024-12-09T14:37:57.734" v="30" actId="478"/>
          <ac:spMkLst>
            <pc:docMk/>
            <pc:sldMk cId="1648470704" sldId="262"/>
            <ac:spMk id="7" creationId="{DEEE8FD5-CBF3-9309-E75A-659FB0E2D88C}"/>
          </ac:spMkLst>
        </pc:spChg>
        <pc:picChg chg="add mod">
          <ac:chgData name="Dunne, Patrick J" userId="dc1a87ca-e204-404d-ace5-f837b74918e4" providerId="ADAL" clId="{A51AD57A-5738-D449-A7B4-191DBA2E1D9A}" dt="2024-12-09T14:41:04.776" v="98" actId="1076"/>
          <ac:picMkLst>
            <pc:docMk/>
            <pc:sldMk cId="1648470704" sldId="262"/>
            <ac:picMk id="8" creationId="{B3CC57B2-CE9F-643B-B37F-A06A9B2857A6}"/>
          </ac:picMkLst>
        </pc:picChg>
        <pc:picChg chg="add mod">
          <ac:chgData name="Dunne, Patrick J" userId="dc1a87ca-e204-404d-ace5-f837b74918e4" providerId="ADAL" clId="{A51AD57A-5738-D449-A7B4-191DBA2E1D9A}" dt="2024-12-09T14:41:30.359" v="105" actId="1076"/>
          <ac:picMkLst>
            <pc:docMk/>
            <pc:sldMk cId="1648470704" sldId="262"/>
            <ac:picMk id="9" creationId="{4A651A8E-05C3-750F-15F2-FDF84EDB8B9C}"/>
          </ac:picMkLst>
        </pc:picChg>
      </pc:sldChg>
      <pc:sldChg chg="addSp delSp modSp new mod">
        <pc:chgData name="Dunne, Patrick J" userId="dc1a87ca-e204-404d-ace5-f837b74918e4" providerId="ADAL" clId="{A51AD57A-5738-D449-A7B4-191DBA2E1D9A}" dt="2024-12-09T14:45:27.867" v="205" actId="478"/>
        <pc:sldMkLst>
          <pc:docMk/>
          <pc:sldMk cId="4125212724" sldId="264"/>
        </pc:sldMkLst>
        <pc:spChg chg="mod">
          <ac:chgData name="Dunne, Patrick J" userId="dc1a87ca-e204-404d-ace5-f837b74918e4" providerId="ADAL" clId="{A51AD57A-5738-D449-A7B4-191DBA2E1D9A}" dt="2024-12-09T14:42:32.267" v="141" actId="20577"/>
          <ac:spMkLst>
            <pc:docMk/>
            <pc:sldMk cId="4125212724" sldId="264"/>
            <ac:spMk id="2" creationId="{5706C801-B3D3-A442-3DC8-C3749A43222C}"/>
          </ac:spMkLst>
        </pc:spChg>
        <pc:spChg chg="mod">
          <ac:chgData name="Dunne, Patrick J" userId="dc1a87ca-e204-404d-ace5-f837b74918e4" providerId="ADAL" clId="{A51AD57A-5738-D449-A7B4-191DBA2E1D9A}" dt="2024-12-09T14:44:14.532" v="194" actId="255"/>
          <ac:spMkLst>
            <pc:docMk/>
            <pc:sldMk cId="4125212724" sldId="264"/>
            <ac:spMk id="3" creationId="{0ED91A38-A67C-BDD1-DFA3-E0471BBB26B8}"/>
          </ac:spMkLst>
        </pc:spChg>
        <pc:spChg chg="del">
          <ac:chgData name="Dunne, Patrick J" userId="dc1a87ca-e204-404d-ace5-f837b74918e4" providerId="ADAL" clId="{A51AD57A-5738-D449-A7B4-191DBA2E1D9A}" dt="2024-12-09T14:45:27.867" v="205" actId="478"/>
          <ac:spMkLst>
            <pc:docMk/>
            <pc:sldMk cId="4125212724" sldId="264"/>
            <ac:spMk id="7" creationId="{E934176A-FF6C-DA84-7365-1CC70C65F4A6}"/>
          </ac:spMkLst>
        </pc:spChg>
        <pc:picChg chg="add mod">
          <ac:chgData name="Dunne, Patrick J" userId="dc1a87ca-e204-404d-ace5-f837b74918e4" providerId="ADAL" clId="{A51AD57A-5738-D449-A7B4-191DBA2E1D9A}" dt="2024-12-09T14:44:53.946" v="202" actId="1036"/>
          <ac:picMkLst>
            <pc:docMk/>
            <pc:sldMk cId="4125212724" sldId="264"/>
            <ac:picMk id="8" creationId="{B3C70453-A85A-13E5-1EE8-E980AC48E75F}"/>
          </ac:picMkLst>
        </pc:picChg>
        <pc:picChg chg="add mod">
          <ac:chgData name="Dunne, Patrick J" userId="dc1a87ca-e204-404d-ace5-f837b74918e4" providerId="ADAL" clId="{A51AD57A-5738-D449-A7B4-191DBA2E1D9A}" dt="2024-12-09T14:45:23.058" v="204" actId="1076"/>
          <ac:picMkLst>
            <pc:docMk/>
            <pc:sldMk cId="4125212724" sldId="264"/>
            <ac:picMk id="9" creationId="{E117473D-7364-9E8B-28C4-A38DDF9AEB2F}"/>
          </ac:picMkLst>
        </pc:picChg>
      </pc:sldChg>
      <pc:sldChg chg="addSp delSp modSp new mod">
        <pc:chgData name="Dunne, Patrick J" userId="dc1a87ca-e204-404d-ace5-f837b74918e4" providerId="ADAL" clId="{A51AD57A-5738-D449-A7B4-191DBA2E1D9A}" dt="2024-12-09T14:52:18.876" v="358" actId="20577"/>
        <pc:sldMkLst>
          <pc:docMk/>
          <pc:sldMk cId="2962389611" sldId="266"/>
        </pc:sldMkLst>
        <pc:spChg chg="mod">
          <ac:chgData name="Dunne, Patrick J" userId="dc1a87ca-e204-404d-ace5-f837b74918e4" providerId="ADAL" clId="{A51AD57A-5738-D449-A7B4-191DBA2E1D9A}" dt="2024-12-09T14:45:47.373" v="233" actId="20577"/>
          <ac:spMkLst>
            <pc:docMk/>
            <pc:sldMk cId="2962389611" sldId="266"/>
            <ac:spMk id="2" creationId="{76191F50-C5C7-39F0-87BF-6285D07A8EFF}"/>
          </ac:spMkLst>
        </pc:spChg>
        <pc:spChg chg="mod">
          <ac:chgData name="Dunne, Patrick J" userId="dc1a87ca-e204-404d-ace5-f837b74918e4" providerId="ADAL" clId="{A51AD57A-5738-D449-A7B4-191DBA2E1D9A}" dt="2024-12-09T14:52:18.876" v="358" actId="20577"/>
          <ac:spMkLst>
            <pc:docMk/>
            <pc:sldMk cId="2962389611" sldId="266"/>
            <ac:spMk id="3" creationId="{5F32FA64-96A9-C01F-D6F4-0B60D1F1479E}"/>
          </ac:spMkLst>
        </pc:spChg>
        <pc:spChg chg="del">
          <ac:chgData name="Dunne, Patrick J" userId="dc1a87ca-e204-404d-ace5-f837b74918e4" providerId="ADAL" clId="{A51AD57A-5738-D449-A7B4-191DBA2E1D9A}" dt="2024-12-09T14:45:49.797" v="234" actId="478"/>
          <ac:spMkLst>
            <pc:docMk/>
            <pc:sldMk cId="2962389611" sldId="266"/>
            <ac:spMk id="7" creationId="{ACA17585-3C93-748E-C744-A5FF12713D70}"/>
          </ac:spMkLst>
        </pc:spChg>
        <pc:picChg chg="add mod">
          <ac:chgData name="Dunne, Patrick J" userId="dc1a87ca-e204-404d-ace5-f837b74918e4" providerId="ADAL" clId="{A51AD57A-5738-D449-A7B4-191DBA2E1D9A}" dt="2024-12-09T14:50:00.007" v="252" actId="1076"/>
          <ac:picMkLst>
            <pc:docMk/>
            <pc:sldMk cId="2962389611" sldId="266"/>
            <ac:picMk id="8" creationId="{A1130F54-52B9-5F20-CF94-385E52039E97}"/>
          </ac:picMkLst>
        </pc:picChg>
        <pc:picChg chg="add mod">
          <ac:chgData name="Dunne, Patrick J" userId="dc1a87ca-e204-404d-ace5-f837b74918e4" providerId="ADAL" clId="{A51AD57A-5738-D449-A7B4-191DBA2E1D9A}" dt="2024-12-09T14:50:01.686" v="253" actId="1076"/>
          <ac:picMkLst>
            <pc:docMk/>
            <pc:sldMk cId="2962389611" sldId="266"/>
            <ac:picMk id="9" creationId="{7E1CF85A-8211-7B33-6CB6-966F723BC04B}"/>
          </ac:picMkLst>
        </pc:picChg>
      </pc:sldChg>
      <pc:sldChg chg="modSp mod">
        <pc:chgData name="Dunne, Patrick J" userId="dc1a87ca-e204-404d-ace5-f837b74918e4" providerId="ADAL" clId="{A51AD57A-5738-D449-A7B4-191DBA2E1D9A}" dt="2024-12-09T15:03:32.309" v="1236" actId="20577"/>
        <pc:sldMkLst>
          <pc:docMk/>
          <pc:sldMk cId="321339472" sldId="268"/>
        </pc:sldMkLst>
        <pc:spChg chg="mod">
          <ac:chgData name="Dunne, Patrick J" userId="dc1a87ca-e204-404d-ace5-f837b74918e4" providerId="ADAL" clId="{A51AD57A-5738-D449-A7B4-191DBA2E1D9A}" dt="2024-12-09T15:00:06.571" v="706" actId="20577"/>
          <ac:spMkLst>
            <pc:docMk/>
            <pc:sldMk cId="321339472" sldId="268"/>
            <ac:spMk id="2" creationId="{73544060-FD75-AF4A-4A36-1D5A2AFCE8CB}"/>
          </ac:spMkLst>
        </pc:spChg>
        <pc:spChg chg="mod">
          <ac:chgData name="Dunne, Patrick J" userId="dc1a87ca-e204-404d-ace5-f837b74918e4" providerId="ADAL" clId="{A51AD57A-5738-D449-A7B4-191DBA2E1D9A}" dt="2024-12-09T15:03:32.309" v="1236" actId="20577"/>
          <ac:spMkLst>
            <pc:docMk/>
            <pc:sldMk cId="321339472" sldId="268"/>
            <ac:spMk id="3" creationId="{7B7D1570-FF93-3ECF-EB77-F43175D367CF}"/>
          </ac:spMkLst>
        </pc:spChg>
        <pc:picChg chg="mod modCrop">
          <ac:chgData name="Dunne, Patrick J" userId="dc1a87ca-e204-404d-ace5-f837b74918e4" providerId="ADAL" clId="{A51AD57A-5738-D449-A7B4-191DBA2E1D9A}" dt="2024-12-09T15:00:33.103" v="787" actId="1076"/>
          <ac:picMkLst>
            <pc:docMk/>
            <pc:sldMk cId="321339472" sldId="268"/>
            <ac:picMk id="9" creationId="{71C5E24E-A969-02B5-1B29-88DCAAE99885}"/>
          </ac:picMkLst>
        </pc:picChg>
      </pc:sldChg>
    </pc:docChg>
  </pc:docChgLst>
  <pc:docChgLst>
    <pc:chgData name="Dunne, Patrick J" userId="S::pjd12@ic.ac.uk::dc1a87ca-e204-404d-ace5-f837b74918e4" providerId="AD" clId="Web-{B017D8F5-7653-2DB4-6267-D96480A9479C}"/>
    <pc:docChg chg="addSld">
      <pc:chgData name="Dunne, Patrick J" userId="S::pjd12@ic.ac.uk::dc1a87ca-e204-404d-ace5-f837b74918e4" providerId="AD" clId="Web-{B017D8F5-7653-2DB4-6267-D96480A9479C}" dt="2024-12-09T14:34:57.352" v="0"/>
      <pc:docMkLst>
        <pc:docMk/>
      </pc:docMkLst>
      <pc:sldChg chg="new">
        <pc:chgData name="Dunne, Patrick J" userId="S::pjd12@ic.ac.uk::dc1a87ca-e204-404d-ace5-f837b74918e4" providerId="AD" clId="Web-{B017D8F5-7653-2DB4-6267-D96480A9479C}" dt="2024-12-09T14:34:57.352" v="0"/>
        <pc:sldMkLst>
          <pc:docMk/>
          <pc:sldMk cId="295209171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08/01/2025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C3CC0732-2E95-AE1D-13E5-F7FFC7BB0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22D6F08-46E5-5EA7-E3A2-67645E5C7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E7C5DD9-4903-8E37-9C71-518439271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8079AE91-4ABF-A9AC-DD3E-25CF3D14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E1CB8A6-5DB1-3B99-A9F8-9597AF152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459D86-11D8-7A68-1B53-2B86FE4F7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4EB628-65B8-A8C0-3304-77AF961E9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7F605DF-643C-8B14-6DAD-2EA5E33AC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08/01/2025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08/01/2025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08/01/2025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08/01/2025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08/01/2025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emf"/><Relationship Id="rId4" Type="http://schemas.openxmlformats.org/officeDocument/2006/relationships/image" Target="../media/image3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7.emf"/><Relationship Id="rId7" Type="http://schemas.openxmlformats.org/officeDocument/2006/relationships/image" Target="../media/image49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53.emf"/><Relationship Id="rId5" Type="http://schemas.openxmlformats.org/officeDocument/2006/relationships/image" Target="../media/image8.png"/><Relationship Id="rId10" Type="http://schemas.openxmlformats.org/officeDocument/2006/relationships/image" Target="../media/image52.emf"/><Relationship Id="rId4" Type="http://schemas.openxmlformats.org/officeDocument/2006/relationships/image" Target="../media/image48.emf"/><Relationship Id="rId9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jpg"/><Relationship Id="rId4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59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5" Type="http://schemas.openxmlformats.org/officeDocument/2006/relationships/image" Target="../media/image60.jpg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7.emf"/><Relationship Id="rId7" Type="http://schemas.openxmlformats.org/officeDocument/2006/relationships/image" Target="../media/image62.em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emf"/><Relationship Id="rId5" Type="http://schemas.openxmlformats.org/officeDocument/2006/relationships/image" Target="../media/image60.jpg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5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C6C70-3B0C-690C-2FF8-30ECEE7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5E60-AD83-A7CE-4AC3-0AF557FD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/>
          <a:lstStyle/>
          <a:p>
            <a:r>
              <a:rPr lang="en-GB" dirty="0"/>
              <a:t>PHYS60022 Data Science and Machine Learning for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8A084-C83B-B1BA-F1C8-58ED2C96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/>
          <a:p>
            <a:r>
              <a:rPr lang="en-GB" dirty="0"/>
              <a:t>Week 1: Data Handling and Probability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90196-1683-86F1-9CB4-80E5FB811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/>
          <a:lstStyle/>
          <a:p>
            <a:r>
              <a:rPr lang="en-US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26682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B92A-37C0-22C5-F3D6-5ECF314D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61A3-73B7-24B1-1563-014A8A4A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7DDB7-8F6D-0B0E-025D-00037BCB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45A52-4484-E49D-5075-15367D1C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10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0AD4C8-AA83-180D-DD02-C88258536270}"/>
              </a:ext>
            </a:extLst>
          </p:cNvPr>
          <p:cNvSpPr/>
          <p:nvPr/>
        </p:nvSpPr>
        <p:spPr>
          <a:xfrm>
            <a:off x="325800" y="1136052"/>
            <a:ext cx="113346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The binomial distribution describes the distribution of the number of successes (</a:t>
            </a:r>
            <a:r>
              <a:rPr lang="en-GB" sz="2400" b="1" dirty="0"/>
              <a:t>k</a:t>
            </a:r>
            <a:r>
              <a:rPr lang="en-GB" sz="2400" dirty="0"/>
              <a:t>) in a sequence of </a:t>
            </a:r>
            <a:r>
              <a:rPr lang="en-GB" sz="2400" b="1" dirty="0"/>
              <a:t>n</a:t>
            </a:r>
            <a:r>
              <a:rPr lang="en-GB" sz="2400" dirty="0"/>
              <a:t> independent trials, where the probability of success in any trial is </a:t>
            </a:r>
            <a:r>
              <a:rPr lang="en-GB" sz="2400" b="1" dirty="0"/>
              <a:t>p</a:t>
            </a:r>
            <a:r>
              <a:rPr lang="en-GB" sz="2400" dirty="0"/>
              <a:t>. </a:t>
            </a:r>
          </a:p>
          <a:p>
            <a:endParaRPr lang="en-GB" sz="2400" dirty="0"/>
          </a:p>
          <a:p>
            <a:r>
              <a:rPr lang="en-GB" sz="2400" dirty="0"/>
              <a:t>More generally, any sequence of experiments, each of which results in a yes/no, 1/0 or other binary result with probabilities p and q = (1 − p) assigned to each outcome will be described by the binomial distribution, 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C21E9E1-7C77-D76A-23C9-DBB6C3F23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27" y="4061363"/>
            <a:ext cx="6138681" cy="172819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DF34273-7114-A781-FB7E-D12B1A5312B4}"/>
              </a:ext>
            </a:extLst>
          </p:cNvPr>
          <p:cNvSpPr/>
          <p:nvPr/>
        </p:nvSpPr>
        <p:spPr>
          <a:xfrm>
            <a:off x="3766549" y="4637427"/>
            <a:ext cx="586065" cy="544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572ED-891F-CFA0-1156-1DFA51D5BBCF}"/>
              </a:ext>
            </a:extLst>
          </p:cNvPr>
          <p:cNvSpPr txBox="1"/>
          <p:nvPr/>
        </p:nvSpPr>
        <p:spPr>
          <a:xfrm>
            <a:off x="648086" y="5586908"/>
            <a:ext cx="3072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Distribution </a:t>
            </a:r>
            <a:r>
              <a:rPr lang="en-US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AA97CDF-3637-6F02-639A-33ECAE3CCF09}"/>
              </a:ext>
            </a:extLst>
          </p:cNvPr>
          <p:cNvSpPr/>
          <p:nvPr/>
        </p:nvSpPr>
        <p:spPr>
          <a:xfrm>
            <a:off x="2453372" y="4912083"/>
            <a:ext cx="1195337" cy="666736"/>
          </a:xfrm>
          <a:custGeom>
            <a:avLst/>
            <a:gdLst>
              <a:gd name="connsiteX0" fmla="*/ 0 w 677333"/>
              <a:gd name="connsiteY0" fmla="*/ 533400 h 533400"/>
              <a:gd name="connsiteX1" fmla="*/ 313267 w 677333"/>
              <a:gd name="connsiteY1" fmla="*/ 118533 h 533400"/>
              <a:gd name="connsiteX2" fmla="*/ 677333 w 677333"/>
              <a:gd name="connsiteY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333" h="533400">
                <a:moveTo>
                  <a:pt x="0" y="533400"/>
                </a:moveTo>
                <a:cubicBezTo>
                  <a:pt x="100189" y="370416"/>
                  <a:pt x="200378" y="207433"/>
                  <a:pt x="313267" y="118533"/>
                </a:cubicBezTo>
                <a:cubicBezTo>
                  <a:pt x="426156" y="29633"/>
                  <a:pt x="551744" y="14816"/>
                  <a:pt x="677333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DF2FE8-7FE9-1A0E-F974-5EE127BE9F00}"/>
              </a:ext>
            </a:extLst>
          </p:cNvPr>
          <p:cNvSpPr txBox="1"/>
          <p:nvPr/>
        </p:nvSpPr>
        <p:spPr>
          <a:xfrm>
            <a:off x="417767" y="3793375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Observed number of successes </a:t>
            </a:r>
            <a:r>
              <a:rPr lang="en-US" sz="2400" dirty="0">
                <a:solidFill>
                  <a:srgbClr val="00B050"/>
                </a:solidFill>
              </a:rPr>
              <a:t>k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E25297-8B24-C7B4-43B4-E579402A267A}"/>
              </a:ext>
            </a:extLst>
          </p:cNvPr>
          <p:cNvSpPr/>
          <p:nvPr/>
        </p:nvSpPr>
        <p:spPr>
          <a:xfrm>
            <a:off x="4406023" y="4650946"/>
            <a:ext cx="586065" cy="54487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5C99DA7-0EBA-368D-F547-D812F5860316}"/>
              </a:ext>
            </a:extLst>
          </p:cNvPr>
          <p:cNvSpPr/>
          <p:nvPr/>
        </p:nvSpPr>
        <p:spPr>
          <a:xfrm rot="19512328">
            <a:off x="4798908" y="4101550"/>
            <a:ext cx="350436" cy="519289"/>
          </a:xfrm>
          <a:custGeom>
            <a:avLst/>
            <a:gdLst>
              <a:gd name="connsiteX0" fmla="*/ 245533 w 262827"/>
              <a:gd name="connsiteY0" fmla="*/ 0 h 389467"/>
              <a:gd name="connsiteX1" fmla="*/ 237066 w 262827"/>
              <a:gd name="connsiteY1" fmla="*/ 177800 h 389467"/>
              <a:gd name="connsiteX2" fmla="*/ 0 w 262827"/>
              <a:gd name="connsiteY2" fmla="*/ 389467 h 38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827" h="389467">
                <a:moveTo>
                  <a:pt x="245533" y="0"/>
                </a:moveTo>
                <a:cubicBezTo>
                  <a:pt x="261760" y="56444"/>
                  <a:pt x="277988" y="112889"/>
                  <a:pt x="237066" y="177800"/>
                </a:cubicBezTo>
                <a:cubicBezTo>
                  <a:pt x="196144" y="242711"/>
                  <a:pt x="98072" y="316089"/>
                  <a:pt x="0" y="389467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61C05-7D70-BEE4-3477-9B56C4B59D3E}"/>
              </a:ext>
            </a:extLst>
          </p:cNvPr>
          <p:cNvSpPr txBox="1"/>
          <p:nvPr/>
        </p:nvSpPr>
        <p:spPr>
          <a:xfrm>
            <a:off x="3051039" y="5691982"/>
            <a:ext cx="460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Parameters of “model” </a:t>
            </a:r>
            <a:r>
              <a:rPr lang="en-US" sz="2400" dirty="0">
                <a:solidFill>
                  <a:srgbClr val="0070C0"/>
                </a:solidFill>
              </a:rPr>
              <a:t>(n, p) 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0A6EC16-9198-FEED-B4BD-F734311D951D}"/>
              </a:ext>
            </a:extLst>
          </p:cNvPr>
          <p:cNvSpPr/>
          <p:nvPr/>
        </p:nvSpPr>
        <p:spPr>
          <a:xfrm>
            <a:off x="5429056" y="5307635"/>
            <a:ext cx="219683" cy="372533"/>
          </a:xfrm>
          <a:custGeom>
            <a:avLst/>
            <a:gdLst>
              <a:gd name="connsiteX0" fmla="*/ 164762 w 164762"/>
              <a:gd name="connsiteY0" fmla="*/ 279400 h 279400"/>
              <a:gd name="connsiteX1" fmla="*/ 20828 w 164762"/>
              <a:gd name="connsiteY1" fmla="*/ 127000 h 279400"/>
              <a:gd name="connsiteX2" fmla="*/ 3895 w 164762"/>
              <a:gd name="connsiteY2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62" h="279400">
                <a:moveTo>
                  <a:pt x="164762" y="279400"/>
                </a:moveTo>
                <a:cubicBezTo>
                  <a:pt x="106200" y="226483"/>
                  <a:pt x="47639" y="173567"/>
                  <a:pt x="20828" y="127000"/>
                </a:cubicBezTo>
                <a:cubicBezTo>
                  <a:pt x="-5983" y="80433"/>
                  <a:pt x="-1044" y="40216"/>
                  <a:pt x="3895" y="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275A11-A346-8E93-4614-969CFAD15EAC}"/>
              </a:ext>
            </a:extLst>
          </p:cNvPr>
          <p:cNvSpPr/>
          <p:nvPr/>
        </p:nvSpPr>
        <p:spPr>
          <a:xfrm>
            <a:off x="5026279" y="4676297"/>
            <a:ext cx="1032907" cy="544879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91465637-FE6F-D5F4-03AE-852EFC633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556" y="5374034"/>
            <a:ext cx="2521992" cy="810391"/>
          </a:xfrm>
          <a:prstGeom prst="rect">
            <a:avLst/>
          </a:prstGeom>
        </p:spPr>
      </p:pic>
      <p:pic>
        <p:nvPicPr>
          <p:cNvPr id="20" name="Picture 19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47362C2F-F6D6-CCE2-2B90-975C4D9D2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183" y="3253441"/>
            <a:ext cx="1541017" cy="11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9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84338-88F5-8E80-DB78-EE03A3F3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1368405"/>
            <a:ext cx="11626631" cy="4982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F9B92A-37C0-22C5-F3D6-5ECF314D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61A3-73B7-24B1-1563-014A8A4A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7DDB7-8F6D-0B0E-025D-00037BCB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45A52-4484-E49D-5075-15367D1C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11</a:t>
            </a:fld>
            <a:endParaRPr lang="en-GB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C21E9E1-7C77-D76A-23C9-DBB6C3F23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7" y="3206188"/>
            <a:ext cx="2268807" cy="638725"/>
          </a:xfrm>
          <a:prstGeom prst="rect">
            <a:avLst/>
          </a:prstGeom>
        </p:spPr>
      </p:pic>
      <p:pic>
        <p:nvPicPr>
          <p:cNvPr id="20" name="Picture 19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47362C2F-F6D6-CCE2-2B90-975C4D9D2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979" y="227492"/>
            <a:ext cx="1541017" cy="1155763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1BB451C-0EA3-4097-E7C8-4866E1C82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5" y="3236979"/>
            <a:ext cx="3744416" cy="7506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91D87A-038E-FC17-6F58-D639C2628FAB}"/>
              </a:ext>
            </a:extLst>
          </p:cNvPr>
          <p:cNvSpPr txBox="1"/>
          <p:nvPr/>
        </p:nvSpPr>
        <p:spPr>
          <a:xfrm>
            <a:off x="1490706" y="1628944"/>
            <a:ext cx="29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mass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5D21CE-A2A8-83F3-ECAD-E5FDFC3C56C8}"/>
              </a:ext>
            </a:extLst>
          </p:cNvPr>
          <p:cNvSpPr txBox="1"/>
          <p:nvPr/>
        </p:nvSpPr>
        <p:spPr>
          <a:xfrm>
            <a:off x="6582027" y="1628944"/>
            <a:ext cx="353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Cumulative distribution function</a:t>
            </a: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300B2C46-B2AF-C05C-0E85-73FCCA465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31" y="2926788"/>
            <a:ext cx="3276600" cy="4191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9F69D56-ADDE-CC49-569A-899BE48419E7}"/>
              </a:ext>
            </a:extLst>
          </p:cNvPr>
          <p:cNvSpPr/>
          <p:nvPr/>
        </p:nvSpPr>
        <p:spPr>
          <a:xfrm>
            <a:off x="3120887" y="2551971"/>
            <a:ext cx="34617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49B1CF-BC14-D9ED-43E4-92461DA893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46" y="2926788"/>
            <a:ext cx="3187700" cy="279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276D13-C103-6FE6-E324-C13A7C653342}"/>
              </a:ext>
            </a:extLst>
          </p:cNvPr>
          <p:cNvSpPr txBox="1"/>
          <p:nvPr/>
        </p:nvSpPr>
        <p:spPr>
          <a:xfrm>
            <a:off x="325800" y="842591"/>
            <a:ext cx="10166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python package </a:t>
            </a:r>
            <a:r>
              <a:rPr lang="en-GB" dirty="0" err="1"/>
              <a:t>scipy</a:t>
            </a:r>
            <a:r>
              <a:rPr lang="en-GB" dirty="0"/>
              <a:t> has many of the most common probability distributions available to use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747009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93B04B-3239-9BEE-BF80-04C803FD5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1" y="1592127"/>
            <a:ext cx="10962861" cy="4698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F9B92A-37C0-22C5-F3D6-5ECF314D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F61A3-73B7-24B1-1563-014A8A4A6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7DDB7-8F6D-0B0E-025D-00037BCB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45A52-4484-E49D-5075-15367D1CD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12</a:t>
            </a:fld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1D87A-038E-FC17-6F58-D639C2628FAB}"/>
              </a:ext>
            </a:extLst>
          </p:cNvPr>
          <p:cNvSpPr txBox="1"/>
          <p:nvPr/>
        </p:nvSpPr>
        <p:spPr>
          <a:xfrm>
            <a:off x="1580158" y="1782719"/>
            <a:ext cx="29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mass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5D21CE-A2A8-83F3-ECAD-E5FDFC3C56C8}"/>
              </a:ext>
            </a:extLst>
          </p:cNvPr>
          <p:cNvSpPr txBox="1"/>
          <p:nvPr/>
        </p:nvSpPr>
        <p:spPr>
          <a:xfrm>
            <a:off x="6255246" y="1782719"/>
            <a:ext cx="3536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Cumulative distribution function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F69D56-ADDE-CC49-569A-899BE48419E7}"/>
              </a:ext>
            </a:extLst>
          </p:cNvPr>
          <p:cNvSpPr/>
          <p:nvPr/>
        </p:nvSpPr>
        <p:spPr>
          <a:xfrm>
            <a:off x="3120887" y="2551971"/>
            <a:ext cx="34617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76D13-C103-6FE6-E324-C13A7C653342}"/>
              </a:ext>
            </a:extLst>
          </p:cNvPr>
          <p:cNvSpPr txBox="1"/>
          <p:nvPr/>
        </p:nvSpPr>
        <p:spPr>
          <a:xfrm>
            <a:off x="325799" y="842591"/>
            <a:ext cx="11362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Poisson distribution is another example of a distribution for a discrete random variable representing counts of events. It is the limiting case of the Binomial distribution when p</a:t>
            </a:r>
            <a:r>
              <a:rPr lang="en-GB" dirty="0">
                <a:sym typeface="Wingdings" pitchFamily="2" charset="2"/>
              </a:rPr>
              <a:t>0 and N infinity</a:t>
            </a:r>
            <a:endParaRPr lang="en-GB" sz="1800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FE833FA-433A-7510-1A3D-51C02A67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61" y="3482304"/>
            <a:ext cx="3302478" cy="7021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FDBC1A-D8C0-E8CD-B562-B708D98A0897}"/>
              </a:ext>
            </a:extLst>
          </p:cNvPr>
          <p:cNvSpPr/>
          <p:nvPr/>
        </p:nvSpPr>
        <p:spPr>
          <a:xfrm>
            <a:off x="1965261" y="3657600"/>
            <a:ext cx="1404104" cy="387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64EB9D-40FB-1CFE-A25A-EEC3AB2BC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971" y="3167400"/>
            <a:ext cx="3173058" cy="292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3F4CE2-51BC-0CD4-B853-FD67E1A25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16" y="4184467"/>
            <a:ext cx="3721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712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0DD5-443D-50B5-141D-9CC8BB03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283BE-0445-09A0-C933-D25014E35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1078632"/>
            <a:ext cx="11540763" cy="4866481"/>
          </a:xfrm>
        </p:spPr>
        <p:txBody>
          <a:bodyPr/>
          <a:lstStyle/>
          <a:p>
            <a:r>
              <a:rPr lang="en-US" dirty="0"/>
              <a:t>Many of the quantities measured in physics are </a:t>
            </a:r>
            <a:r>
              <a:rPr lang="en-US" i="1" dirty="0"/>
              <a:t>continuous</a:t>
            </a:r>
            <a:r>
              <a:rPr lang="en-US" dirty="0"/>
              <a:t>, such as energy or momentum. </a:t>
            </a:r>
          </a:p>
          <a:p>
            <a:endParaRPr lang="en-US" dirty="0"/>
          </a:p>
          <a:p>
            <a:r>
              <a:rPr lang="en-US" dirty="0"/>
              <a:t>When considering values on a continuous scale, it does not make sense to consider defining a probability for a single value; instead, we must define a </a:t>
            </a:r>
            <a:r>
              <a:rPr lang="en-US" b="1" dirty="0"/>
              <a:t>probability density function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For some continuous random variable X with probability density function f(X), the </a:t>
            </a:r>
            <a:r>
              <a:rPr lang="en-US" i="1" dirty="0"/>
              <a:t>probability</a:t>
            </a:r>
            <a:r>
              <a:rPr lang="en-US" dirty="0"/>
              <a:t> to find a value of X between a and b is given by,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3</a:t>
            </a:r>
            <a:r>
              <a:rPr lang="en-US" baseline="30000" dirty="0"/>
              <a:t>rd</a:t>
            </a:r>
            <a:r>
              <a:rPr lang="en-US" dirty="0"/>
              <a:t> axiom of probability then requires that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90CEA-F515-6B89-536E-72F55F1B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D89FE-8F24-E316-0C83-3BE22DC61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685D3-B5D1-E26D-DE99-E9DD6790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13</a:t>
            </a:fld>
            <a:endParaRPr lang="en-GB"/>
          </a:p>
        </p:txBody>
      </p:sp>
      <p:pic>
        <p:nvPicPr>
          <p:cNvPr id="9" name="Picture 8" descr="A math equation with a number and a number&#10;&#10;Description automatically generated with medium confidence">
            <a:extLst>
              <a:ext uri="{FF2B5EF4-FFF2-40B4-BE49-F238E27FC236}">
                <a16:creationId xmlns:a16="http://schemas.microsoft.com/office/drawing/2014/main" id="{7E061CAD-5997-DACB-B658-D5B758FFC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48" y="3559589"/>
            <a:ext cx="4749321" cy="1170885"/>
          </a:xfrm>
          <a:prstGeom prst="rect">
            <a:avLst/>
          </a:prstGeom>
        </p:spPr>
      </p:pic>
      <p:pic>
        <p:nvPicPr>
          <p:cNvPr id="11" name="Picture 10" descr="A math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D530691F-F690-3155-D0FE-C66BFAC78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49" y="5010709"/>
            <a:ext cx="4157594" cy="8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421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3475-25EF-89A0-DCDB-B066C67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48D9D-861C-7210-02D2-0FFEE99F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184B-EB7C-B403-E27B-7068EA56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280AA-43C5-77E2-73E3-FBEAE262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14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737275-E96B-A7EA-453B-71716B0F02E7}"/>
              </a:ext>
            </a:extLst>
          </p:cNvPr>
          <p:cNvSpPr/>
          <p:nvPr/>
        </p:nvSpPr>
        <p:spPr>
          <a:xfrm>
            <a:off x="325800" y="1177617"/>
            <a:ext cx="1118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The </a:t>
            </a:r>
            <a:r>
              <a:rPr lang="en-GB" sz="2400" b="1" dirty="0"/>
              <a:t>Gaussian</a:t>
            </a:r>
            <a:r>
              <a:rPr lang="en-GB" sz="2400" dirty="0"/>
              <a:t> (or </a:t>
            </a:r>
            <a:r>
              <a:rPr lang="en-GB" sz="2400" b="1" dirty="0"/>
              <a:t>Normal</a:t>
            </a:r>
            <a:r>
              <a:rPr lang="en-GB" sz="2400" dirty="0"/>
              <a:t>) distribution is the most common probability distribution used in statistics. There is a good reason for this (the Central Limit Theorem) but for now, just to refresh our memories about the Gaussian distribution,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544D32-5BBA-3160-AB15-FA514FCBA05A}"/>
              </a:ext>
            </a:extLst>
          </p:cNvPr>
          <p:cNvSpPr/>
          <p:nvPr/>
        </p:nvSpPr>
        <p:spPr>
          <a:xfrm>
            <a:off x="335360" y="2852937"/>
            <a:ext cx="11183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If a continuous random variable X is distributed as a Gaussian/Normal distribution</a:t>
            </a:r>
            <a:r>
              <a:rPr lang="el-GR" sz="2400" dirty="0"/>
              <a:t> </a:t>
            </a:r>
            <a:r>
              <a:rPr lang="en-GB" sz="2400" dirty="0"/>
              <a:t>then,</a:t>
            </a:r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A139ED4F-1FC9-A1C0-F6C1-4A191317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96" y="3683934"/>
            <a:ext cx="5585209" cy="158410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749E7C6-D23F-FB46-A860-A3B4B08B7924}"/>
              </a:ext>
            </a:extLst>
          </p:cNvPr>
          <p:cNvSpPr/>
          <p:nvPr/>
        </p:nvSpPr>
        <p:spPr>
          <a:xfrm>
            <a:off x="3965714" y="4466049"/>
            <a:ext cx="745434" cy="516835"/>
          </a:xfrm>
          <a:prstGeom prst="ellipse">
            <a:avLst/>
          </a:prstGeom>
          <a:noFill/>
          <a:ln>
            <a:solidFill>
              <a:srgbClr val="006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C742A-1860-523F-22DF-53D2A8604AB5}"/>
              </a:ext>
            </a:extLst>
          </p:cNvPr>
          <p:cNvSpPr txBox="1"/>
          <p:nvPr/>
        </p:nvSpPr>
        <p:spPr>
          <a:xfrm>
            <a:off x="3220278" y="5416826"/>
            <a:ext cx="3034968" cy="3677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rgbClr val="00B050"/>
                </a:solidFill>
              </a:rPr>
              <a:t>Parameters of the Gaussian probability density function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9D1A5BF-15B7-A5D3-B19E-2ADAD4FA7070}"/>
              </a:ext>
            </a:extLst>
          </p:cNvPr>
          <p:cNvSpPr/>
          <p:nvPr/>
        </p:nvSpPr>
        <p:spPr>
          <a:xfrm>
            <a:off x="4304003" y="5009322"/>
            <a:ext cx="138788" cy="318052"/>
          </a:xfrm>
          <a:custGeom>
            <a:avLst/>
            <a:gdLst>
              <a:gd name="connsiteX0" fmla="*/ 138788 w 138788"/>
              <a:gd name="connsiteY0" fmla="*/ 318052 h 318052"/>
              <a:gd name="connsiteX1" fmla="*/ 9580 w 138788"/>
              <a:gd name="connsiteY1" fmla="*/ 149087 h 318052"/>
              <a:gd name="connsiteX2" fmla="*/ 19519 w 138788"/>
              <a:gd name="connsiteY2" fmla="*/ 0 h 318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" h="318052">
                <a:moveTo>
                  <a:pt x="138788" y="318052"/>
                </a:moveTo>
                <a:cubicBezTo>
                  <a:pt x="84123" y="260074"/>
                  <a:pt x="29458" y="202096"/>
                  <a:pt x="9580" y="149087"/>
                </a:cubicBezTo>
                <a:cubicBezTo>
                  <a:pt x="-10298" y="96078"/>
                  <a:pt x="4610" y="48039"/>
                  <a:pt x="19519" y="0"/>
                </a:cubicBezTo>
              </a:path>
            </a:pathLst>
          </a:custGeom>
          <a:ln w="19050">
            <a:solidFill>
              <a:srgbClr val="0064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DB71FA-D111-D499-33CD-01FCE5922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55" y="5560181"/>
            <a:ext cx="6169106" cy="3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161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D3C3F-5AD0-5DAD-1D47-834F27BDD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2" y="1282249"/>
            <a:ext cx="11141765" cy="477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A33475-25EF-89A0-DCDB-B066C671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48D9D-861C-7210-02D2-0FFEE99F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6184B-EB7C-B403-E27B-7068EA56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280AA-43C5-77E2-73E3-FBEAE262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15</a:t>
            </a:fld>
            <a:endParaRPr lang="en-GB"/>
          </a:p>
        </p:txBody>
      </p: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A139ED4F-1FC9-A1C0-F6C1-4A1913176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004" y="2864561"/>
            <a:ext cx="2368200" cy="671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0AD0E-5A4E-4232-1BB5-120D3195D3E2}"/>
              </a:ext>
            </a:extLst>
          </p:cNvPr>
          <p:cNvSpPr txBox="1"/>
          <p:nvPr/>
        </p:nvSpPr>
        <p:spPr>
          <a:xfrm>
            <a:off x="6462757" y="1477304"/>
            <a:ext cx="29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Cumulative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8C0AD-B749-E376-8534-D2638E852629}"/>
              </a:ext>
            </a:extLst>
          </p:cNvPr>
          <p:cNvSpPr txBox="1"/>
          <p:nvPr/>
        </p:nvSpPr>
        <p:spPr>
          <a:xfrm>
            <a:off x="1745885" y="1477304"/>
            <a:ext cx="290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distribution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5221A-DAB3-0FE7-C705-9563B12E3248}"/>
              </a:ext>
            </a:extLst>
          </p:cNvPr>
          <p:cNvSpPr txBox="1"/>
          <p:nvPr/>
        </p:nvSpPr>
        <p:spPr>
          <a:xfrm>
            <a:off x="500784" y="954340"/>
            <a:ext cx="361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Again, </a:t>
            </a:r>
            <a:r>
              <a:rPr lang="en-US" dirty="0" err="1"/>
              <a:t>scipy</a:t>
            </a:r>
            <a:r>
              <a:rPr lang="en-US" dirty="0"/>
              <a:t> has us covered 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E1D3E4-BE42-2ECB-87F2-0DEA3D489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39" y="5836360"/>
            <a:ext cx="3676374" cy="3033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11EE9F-D576-CE03-9169-CA37065700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87" y="5836360"/>
            <a:ext cx="3933775" cy="33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2919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9960-5EC0-1E58-B036-01ADA355A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C7FB-6457-0D09-E7A8-11CE0326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 and the CLT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5E2AF-1DC3-4F3A-389B-03C91492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076F1-79B2-427F-A4E1-71CCBE10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D4346-F252-C61D-94BE-99B3F39A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8C657-2D59-FFF6-EB91-032EE1E50C02}"/>
              </a:ext>
            </a:extLst>
          </p:cNvPr>
          <p:cNvSpPr txBox="1"/>
          <p:nvPr/>
        </p:nvSpPr>
        <p:spPr>
          <a:xfrm>
            <a:off x="433754" y="996462"/>
            <a:ext cx="11066584" cy="22508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The Central Limit Theorem is what tells us that we should expect to find Gaussian distributions quite often in our data.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49413-0FEC-1468-C239-02A36CEA7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4" y="2335268"/>
            <a:ext cx="3970748" cy="2750168"/>
          </a:xfrm>
          <a:prstGeom prst="rect">
            <a:avLst/>
          </a:prstGeom>
        </p:spPr>
      </p:pic>
      <p:pic>
        <p:nvPicPr>
          <p:cNvPr id="9" name="Picture 8" descr="A few mathematical symbols&#10;&#10;Description automatically generated with medium confidence">
            <a:extLst>
              <a:ext uri="{FF2B5EF4-FFF2-40B4-BE49-F238E27FC236}">
                <a16:creationId xmlns:a16="http://schemas.microsoft.com/office/drawing/2014/main" id="{1B83F2AF-7C38-3413-F73B-AA2624C7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09" y="5049882"/>
            <a:ext cx="2537558" cy="977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9264C7-9650-F956-C452-4ED5C34BCA15}"/>
              </a:ext>
            </a:extLst>
          </p:cNvPr>
          <p:cNvSpPr txBox="1"/>
          <p:nvPr/>
        </p:nvSpPr>
        <p:spPr>
          <a:xfrm>
            <a:off x="433754" y="1444702"/>
            <a:ext cx="5062913" cy="7268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b="1" dirty="0">
                <a:solidFill>
                  <a:schemeClr val="tx1"/>
                </a:solidFill>
              </a:rPr>
              <a:t>Example (Galton Board)</a:t>
            </a:r>
          </a:p>
          <a:p>
            <a:pPr algn="l">
              <a:lnSpc>
                <a:spcPct val="105000"/>
              </a:lnSpc>
            </a:pPr>
            <a:r>
              <a:rPr lang="en-US" sz="1600" dirty="0"/>
              <a:t>Individual probability distribution for each step is </a:t>
            </a:r>
          </a:p>
          <a:p>
            <a:pPr algn="l">
              <a:lnSpc>
                <a:spcPct val="105000"/>
              </a:lnSpc>
            </a:pPr>
            <a:r>
              <a:rPr lang="en-US" sz="1600" dirty="0"/>
              <a:t>X</a:t>
            </a:r>
            <a:r>
              <a:rPr lang="en-US" sz="1600" baseline="-25000" dirty="0"/>
              <a:t>i</a:t>
            </a:r>
            <a:r>
              <a:rPr lang="en-US" sz="1600" dirty="0"/>
              <a:t> ~ U(-1 or 1)  however if we sum, we find a Gaussian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2235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F7D0F-9229-6C3E-9393-9FE69FCA2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6575-2CCF-4A2C-92A5-E9544986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 and the CLT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F7478-6BF5-AA88-C881-C0C27176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EC112-1DC2-315D-C4C1-C8CB557F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60228-8528-C174-5726-ED82E00F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633C6C-2C95-62C5-1388-905FC1D761BA}"/>
              </a:ext>
            </a:extLst>
          </p:cNvPr>
          <p:cNvSpPr txBox="1"/>
          <p:nvPr/>
        </p:nvSpPr>
        <p:spPr>
          <a:xfrm>
            <a:off x="433754" y="996462"/>
            <a:ext cx="11066584" cy="22508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The Central Limit Theorem is what tells us that we should expect to find Gaussian distributions quite often in our data.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B1DE5-E561-1EFD-FA0A-9E48B049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46" y="1313796"/>
            <a:ext cx="5275385" cy="4396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BA6E7-4A80-F911-C884-93F9884C3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4" y="2335268"/>
            <a:ext cx="3970748" cy="2750168"/>
          </a:xfrm>
          <a:prstGeom prst="rect">
            <a:avLst/>
          </a:prstGeom>
        </p:spPr>
      </p:pic>
      <p:pic>
        <p:nvPicPr>
          <p:cNvPr id="9" name="Picture 8" descr="A few mathematical symbols&#10;&#10;Description automatically generated with medium confidence">
            <a:extLst>
              <a:ext uri="{FF2B5EF4-FFF2-40B4-BE49-F238E27FC236}">
                <a16:creationId xmlns:a16="http://schemas.microsoft.com/office/drawing/2014/main" id="{8AFE522F-F1FC-83BB-23AD-06B7BF8A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509" y="5049882"/>
            <a:ext cx="2537558" cy="9776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E88CAE-3C09-F464-ADB1-295A16989F44}"/>
              </a:ext>
            </a:extLst>
          </p:cNvPr>
          <p:cNvSpPr txBox="1"/>
          <p:nvPr/>
        </p:nvSpPr>
        <p:spPr>
          <a:xfrm>
            <a:off x="433754" y="1444702"/>
            <a:ext cx="5062913" cy="7268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b="1" dirty="0">
                <a:solidFill>
                  <a:schemeClr val="tx1"/>
                </a:solidFill>
              </a:rPr>
              <a:t>Example (Galton Board)</a:t>
            </a:r>
          </a:p>
          <a:p>
            <a:pPr algn="l">
              <a:lnSpc>
                <a:spcPct val="105000"/>
              </a:lnSpc>
            </a:pPr>
            <a:r>
              <a:rPr lang="en-US" sz="1600" dirty="0"/>
              <a:t>Individual probability distribution for each step is </a:t>
            </a:r>
          </a:p>
          <a:p>
            <a:pPr algn="l">
              <a:lnSpc>
                <a:spcPct val="105000"/>
              </a:lnSpc>
            </a:pPr>
            <a:r>
              <a:rPr lang="en-US" sz="1600" dirty="0"/>
              <a:t>X</a:t>
            </a:r>
            <a:r>
              <a:rPr lang="en-US" sz="1600" baseline="-25000" dirty="0"/>
              <a:t>i</a:t>
            </a:r>
            <a:r>
              <a:rPr lang="en-US" sz="1600" dirty="0"/>
              <a:t> ~ U(-1 or 1)  however if we sum, we find a Gaussian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31558-25B4-DD0E-7D8E-DF03DBDF9670}"/>
              </a:ext>
            </a:extLst>
          </p:cNvPr>
          <p:cNvSpPr txBox="1"/>
          <p:nvPr/>
        </p:nvSpPr>
        <p:spPr>
          <a:xfrm>
            <a:off x="6459416" y="6027556"/>
            <a:ext cx="4454769" cy="5034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Beware you can’t just apply the CLT </a:t>
            </a:r>
            <a:r>
              <a:rPr lang="en-US" sz="1600" dirty="0"/>
              <a:t>everywhere!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553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B287-F4A0-3074-6900-874E0696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n-GB" dirty="0"/>
              <a:t> probability distribution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DA0-11E7-20DA-012D-8B0BBFAA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B692C-9DF9-FE58-699F-28A0AE68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10C63-7215-C1A8-7E71-3ED8F095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ECD8D-A13A-CFD1-423F-6EF9601C5779}"/>
              </a:ext>
            </a:extLst>
          </p:cNvPr>
          <p:cNvSpPr txBox="1"/>
          <p:nvPr/>
        </p:nvSpPr>
        <p:spPr>
          <a:xfrm>
            <a:off x="465540" y="988996"/>
            <a:ext cx="86820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The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l-GR" dirty="0"/>
              <a:t> </a:t>
            </a:r>
            <a:r>
              <a:rPr lang="en-GB" dirty="0"/>
              <a:t>distribution (pronounced “kai-square”) is related to the normal distribution. </a:t>
            </a:r>
          </a:p>
          <a:p>
            <a:endParaRPr lang="en-GB" dirty="0"/>
          </a:p>
          <a:p>
            <a:r>
              <a:rPr lang="en-GB" dirty="0"/>
              <a:t>If T ∼ </a:t>
            </a:r>
            <a:r>
              <a:rPr lang="el-GR" dirty="0"/>
              <a:t>φ(</a:t>
            </a:r>
            <a:r>
              <a:rPr lang="en-GB" dirty="0"/>
              <a:t>T; 0, 1) then X = T</a:t>
            </a:r>
            <a:r>
              <a:rPr lang="en-GB" baseline="30000" dirty="0"/>
              <a:t>2 </a:t>
            </a:r>
            <a:r>
              <a:rPr lang="en-GB" dirty="0"/>
              <a:t>will be distributed as a</a:t>
            </a:r>
            <a:r>
              <a:rPr lang="el-GR" dirty="0"/>
              <a:t> χ</a:t>
            </a:r>
            <a:r>
              <a:rPr lang="el-GR" baseline="30000" dirty="0"/>
              <a:t>2</a:t>
            </a:r>
            <a:r>
              <a:rPr lang="en-GB" dirty="0"/>
              <a:t>(1) - a distribution with 1 degree of freedom,</a:t>
            </a:r>
            <a:endParaRPr lang="en-US" dirty="0"/>
          </a:p>
        </p:txBody>
      </p:sp>
      <p:pic>
        <p:nvPicPr>
          <p:cNvPr id="9" name="Picture 8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C0DBE24E-A3E8-C5B7-E3D5-428F329E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76" y="1297793"/>
            <a:ext cx="2515545" cy="1152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F57E95-37C3-10EE-E223-7EF62180A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73" y="2298700"/>
            <a:ext cx="4651375" cy="3721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8BD26-A85B-6E71-EDCB-6E0173C34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273" y="2305050"/>
            <a:ext cx="4572000" cy="36576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7C57B327-1915-EB48-24F7-6064D5FBC6D8}"/>
              </a:ext>
            </a:extLst>
          </p:cNvPr>
          <p:cNvSpPr/>
          <p:nvPr/>
        </p:nvSpPr>
        <p:spPr>
          <a:xfrm>
            <a:off x="9407913" y="2521836"/>
            <a:ext cx="683221" cy="793750"/>
          </a:xfrm>
          <a:custGeom>
            <a:avLst/>
            <a:gdLst>
              <a:gd name="connsiteX0" fmla="*/ 673100 w 683221"/>
              <a:gd name="connsiteY0" fmla="*/ 0 h 793750"/>
              <a:gd name="connsiteX1" fmla="*/ 590550 w 683221"/>
              <a:gd name="connsiteY1" fmla="*/ 457200 h 793750"/>
              <a:gd name="connsiteX2" fmla="*/ 0 w 683221"/>
              <a:gd name="connsiteY2" fmla="*/ 793750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221" h="793750">
                <a:moveTo>
                  <a:pt x="673100" y="0"/>
                </a:moveTo>
                <a:cubicBezTo>
                  <a:pt x="687916" y="162454"/>
                  <a:pt x="702733" y="324908"/>
                  <a:pt x="590550" y="457200"/>
                </a:cubicBezTo>
                <a:cubicBezTo>
                  <a:pt x="478367" y="589492"/>
                  <a:pt x="239183" y="691621"/>
                  <a:pt x="0" y="79375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318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graph&#10;&#10;Description automatically generated">
            <a:extLst>
              <a:ext uri="{FF2B5EF4-FFF2-40B4-BE49-F238E27FC236}">
                <a16:creationId xmlns:a16="http://schemas.microsoft.com/office/drawing/2014/main" id="{B9DA9BB6-1A9C-AC76-FC5F-66F6EC27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13" y="3250218"/>
            <a:ext cx="6420679" cy="2969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5CB287-F4A0-3074-6900-874E0696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n-GB" dirty="0"/>
              <a:t> probability distribution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DA0-11E7-20DA-012D-8B0BBFAA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B692C-9DF9-FE58-699F-28A0AE68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10C63-7215-C1A8-7E71-3ED8F095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19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91DF1-A071-232D-6CD5-20104CC41204}"/>
              </a:ext>
            </a:extLst>
          </p:cNvPr>
          <p:cNvSpPr txBox="1"/>
          <p:nvPr/>
        </p:nvSpPr>
        <p:spPr>
          <a:xfrm>
            <a:off x="628158" y="969569"/>
            <a:ext cx="1001319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have N independent random variables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each of which is distributed as a Normal distribution, </a:t>
            </a:r>
            <a:r>
              <a:rPr lang="en-GB" dirty="0" err="1"/>
              <a:t>T</a:t>
            </a:r>
            <a:r>
              <a:rPr lang="en-GB" baseline="-25000" dirty="0" err="1"/>
              <a:t>i</a:t>
            </a:r>
            <a:r>
              <a:rPr lang="en-GB" baseline="-25000" dirty="0"/>
              <a:t> </a:t>
            </a:r>
            <a:r>
              <a:rPr lang="en-GB" dirty="0"/>
              <a:t>∼ </a:t>
            </a:r>
            <a:r>
              <a:rPr lang="el-GR" dirty="0"/>
              <a:t>φ(</a:t>
            </a:r>
            <a:r>
              <a:rPr lang="en-GB" dirty="0" err="1"/>
              <a:t>T</a:t>
            </a:r>
            <a:r>
              <a:rPr lang="en-GB" baseline="-25000" dirty="0" err="1"/>
              <a:t>i</a:t>
            </a:r>
            <a:r>
              <a:rPr lang="en-GB" dirty="0"/>
              <a:t>; 0, 1), then their sum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will be distributes as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n-GB" dirty="0"/>
              <a:t>(N) – with N degrees of freedom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1FA9C4-76EF-5F53-87EC-4ED9F5120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422" y="1756523"/>
            <a:ext cx="2617257" cy="872419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5C812C25-34E1-258E-32B3-E85A80B4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77920"/>
            <a:ext cx="1579517" cy="221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7E8DF9-EB46-963B-1125-073FBD2F1829}"/>
              </a:ext>
            </a:extLst>
          </p:cNvPr>
          <p:cNvSpPr txBox="1"/>
          <p:nvPr/>
        </p:nvSpPr>
        <p:spPr>
          <a:xfrm>
            <a:off x="715617" y="3577920"/>
            <a:ext cx="4333461" cy="2335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7721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973A-046E-8B51-E862-0362931A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Probability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E14BA-5980-52D2-19B9-5115FA57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813D-2DB3-A256-30D3-8C2C6D0D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9B82F-EAD3-19E5-BBC6-3A171CF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2C3E8-D91B-60DD-E19D-D421CDE1407D}"/>
              </a:ext>
            </a:extLst>
          </p:cNvPr>
          <p:cNvSpPr txBox="1"/>
          <p:nvPr/>
        </p:nvSpPr>
        <p:spPr>
          <a:xfrm>
            <a:off x="464653" y="931110"/>
            <a:ext cx="9742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We all have an intuitive sense of what </a:t>
            </a:r>
            <a:r>
              <a:rPr lang="en-US" sz="1800" i="1" dirty="0"/>
              <a:t>probability</a:t>
            </a:r>
            <a:r>
              <a:rPr lang="en-US" sz="1800" dirty="0"/>
              <a:t> means. </a:t>
            </a:r>
            <a:r>
              <a:rPr lang="en-GB" dirty="0"/>
              <a:t>We start by defining the three “</a:t>
            </a:r>
            <a:r>
              <a:rPr lang="en-GB" sz="1800" dirty="0"/>
              <a:t>Kolmogorov axioms”,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3E150-36FA-681C-A25B-ED676D03A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27" y="2173846"/>
            <a:ext cx="5690387" cy="2484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958B43-659B-365D-DBF4-FE1553BDA00E}"/>
              </a:ext>
            </a:extLst>
          </p:cNvPr>
          <p:cNvSpPr txBox="1"/>
          <p:nvPr/>
        </p:nvSpPr>
        <p:spPr>
          <a:xfrm>
            <a:off x="6648314" y="3132736"/>
            <a:ext cx="4831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i="1" dirty="0"/>
              <a:t>X</a:t>
            </a:r>
            <a:r>
              <a:rPr lang="en-US" sz="2400" i="1" baseline="-25000" dirty="0"/>
              <a:t>i </a:t>
            </a:r>
            <a:r>
              <a:rPr lang="en-US" sz="2400" dirty="0"/>
              <a:t>and 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j</a:t>
            </a:r>
            <a:r>
              <a:rPr lang="en-US" sz="2400" i="1" dirty="0"/>
              <a:t> </a:t>
            </a:r>
            <a:r>
              <a:rPr lang="en-US" sz="2400" dirty="0"/>
              <a:t>are </a:t>
            </a:r>
            <a:r>
              <a:rPr lang="en-US" sz="2400" b="1" i="1" dirty="0"/>
              <a:t>exclusive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C592F-2FFB-4011-EB1E-9E4522668B1B}"/>
              </a:ext>
            </a:extLst>
          </p:cNvPr>
          <p:cNvSpPr txBox="1"/>
          <p:nvPr/>
        </p:nvSpPr>
        <p:spPr>
          <a:xfrm>
            <a:off x="464653" y="4975779"/>
            <a:ext cx="1102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</a:t>
            </a:r>
            <a:r>
              <a:rPr lang="en-US" sz="2000" i="1" dirty="0"/>
              <a:t>P(X</a:t>
            </a:r>
            <a:r>
              <a:rPr lang="en-US" sz="2000" i="1" baseline="-25000" dirty="0"/>
              <a:t>i</a:t>
            </a:r>
            <a:r>
              <a:rPr lang="en-US" sz="2000" i="1" dirty="0"/>
              <a:t>)</a:t>
            </a:r>
            <a:r>
              <a:rPr lang="en-US" sz="2000" i="1" baseline="-25000" dirty="0"/>
              <a:t> </a:t>
            </a:r>
            <a:r>
              <a:rPr lang="en-US" sz="2000" dirty="0"/>
              <a:t>are </a:t>
            </a:r>
            <a:r>
              <a:rPr lang="en-US" sz="2000" b="1" dirty="0"/>
              <a:t>probabilities</a:t>
            </a:r>
            <a:r>
              <a:rPr lang="en-US" sz="2000" dirty="0"/>
              <a:t> that events/outcomes </a:t>
            </a:r>
            <a:r>
              <a:rPr lang="en-US" sz="2000" i="1" dirty="0"/>
              <a:t>X</a:t>
            </a:r>
            <a:r>
              <a:rPr lang="en-US" sz="2000" i="1" baseline="-25000" dirty="0"/>
              <a:t>i  </a:t>
            </a:r>
            <a:r>
              <a:rPr lang="en-US" sz="2000" dirty="0"/>
              <a:t>occur and </a:t>
            </a:r>
            <a:r>
              <a:rPr lang="el-GR" sz="2000" dirty="0"/>
              <a:t>Ω </a:t>
            </a:r>
            <a:r>
              <a:rPr lang="en-GB" sz="2000" dirty="0"/>
              <a:t>is the set of all possible outcomes  </a:t>
            </a:r>
            <a:r>
              <a:rPr lang="en-GB" sz="2000" dirty="0">
                <a:sym typeface="Wingdings" pitchFamily="2" charset="2"/>
              </a:rPr>
              <a:t> </a:t>
            </a:r>
            <a:r>
              <a:rPr lang="en-GB" sz="2000" dirty="0"/>
              <a:t>E.G. when rolling an unbiased 6-sided die, </a:t>
            </a:r>
            <a:r>
              <a:rPr lang="el-GR" sz="2000" dirty="0"/>
              <a:t>Ω</a:t>
            </a:r>
            <a:r>
              <a:rPr lang="en-GB" sz="2000" dirty="0"/>
              <a:t>={1, 2, 3, 4, 5, 6}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3633758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graph&#10;&#10;Description automatically generated">
            <a:extLst>
              <a:ext uri="{FF2B5EF4-FFF2-40B4-BE49-F238E27FC236}">
                <a16:creationId xmlns:a16="http://schemas.microsoft.com/office/drawing/2014/main" id="{B9DA9BB6-1A9C-AC76-FC5F-66F6EC27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13" y="3250218"/>
            <a:ext cx="6420679" cy="2969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5CB287-F4A0-3074-6900-874E06965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n-GB" dirty="0"/>
              <a:t> probability distribution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6DA0-11E7-20DA-012D-8B0BBFAA2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B692C-9DF9-FE58-699F-28A0AE68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10C63-7215-C1A8-7E71-3ED8F0950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91DF1-A071-232D-6CD5-20104CC41204}"/>
              </a:ext>
            </a:extLst>
          </p:cNvPr>
          <p:cNvSpPr txBox="1"/>
          <p:nvPr/>
        </p:nvSpPr>
        <p:spPr>
          <a:xfrm>
            <a:off x="628158" y="969569"/>
            <a:ext cx="1001319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have N independent random variables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 each of which is distributed as a Normal distribution, </a:t>
            </a:r>
            <a:r>
              <a:rPr lang="en-GB" dirty="0" err="1"/>
              <a:t>T</a:t>
            </a:r>
            <a:r>
              <a:rPr lang="en-GB" baseline="-25000" dirty="0" err="1"/>
              <a:t>i</a:t>
            </a:r>
            <a:r>
              <a:rPr lang="en-GB" baseline="-25000" dirty="0"/>
              <a:t> </a:t>
            </a:r>
            <a:r>
              <a:rPr lang="en-GB" dirty="0"/>
              <a:t>∼ </a:t>
            </a:r>
            <a:r>
              <a:rPr lang="el-GR" dirty="0"/>
              <a:t>φ(</a:t>
            </a:r>
            <a:r>
              <a:rPr lang="en-GB" dirty="0" err="1"/>
              <a:t>T</a:t>
            </a:r>
            <a:r>
              <a:rPr lang="en-GB" baseline="-25000" dirty="0" err="1"/>
              <a:t>i</a:t>
            </a:r>
            <a:r>
              <a:rPr lang="en-GB" dirty="0"/>
              <a:t>; 0, 1), then their sum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will be distributes as a </a:t>
            </a:r>
            <a:r>
              <a:rPr lang="el-GR" dirty="0"/>
              <a:t>χ</a:t>
            </a:r>
            <a:r>
              <a:rPr lang="el-GR" baseline="30000" dirty="0"/>
              <a:t>2</a:t>
            </a:r>
            <a:r>
              <a:rPr lang="en-GB" dirty="0"/>
              <a:t>(N) – with N degrees of freedom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1FA9C4-76EF-5F53-87EC-4ED9F5120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422" y="1756523"/>
            <a:ext cx="2617257" cy="872419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5C812C25-34E1-258E-32B3-E85A80B4E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77920"/>
            <a:ext cx="1579517" cy="221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7E8DF9-EB46-963B-1125-073FBD2F1829}"/>
              </a:ext>
            </a:extLst>
          </p:cNvPr>
          <p:cNvSpPr txBox="1"/>
          <p:nvPr/>
        </p:nvSpPr>
        <p:spPr>
          <a:xfrm>
            <a:off x="715617" y="3577920"/>
            <a:ext cx="4333461" cy="2335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This is an example of a composition of random variables</a:t>
            </a: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r>
              <a:rPr lang="en-US" sz="1600" dirty="0"/>
              <a:t>Remember, algebra with distributions of random variables is </a:t>
            </a:r>
            <a:r>
              <a:rPr lang="en-US" sz="1600" b="1" dirty="0"/>
              <a:t>not the same </a:t>
            </a:r>
            <a:r>
              <a:rPr lang="en-US" sz="1600" dirty="0"/>
              <a:t>as with numbers</a:t>
            </a:r>
          </a:p>
          <a:p>
            <a:pPr algn="l">
              <a:lnSpc>
                <a:spcPct val="105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i.</a:t>
            </a:r>
            <a:r>
              <a:rPr lang="en-US" sz="1600" dirty="0" err="1"/>
              <a:t>e</a:t>
            </a:r>
            <a:r>
              <a:rPr lang="en-US" sz="1600" dirty="0"/>
              <a:t>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C74D91-33F6-6773-2096-8339EEED5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807" y="5190753"/>
            <a:ext cx="2509079" cy="481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32D79-743C-DEE2-615D-2E76C9348692}"/>
              </a:ext>
            </a:extLst>
          </p:cNvPr>
          <p:cNvSpPr txBox="1"/>
          <p:nvPr/>
        </p:nvSpPr>
        <p:spPr>
          <a:xfrm>
            <a:off x="1879348" y="5863831"/>
            <a:ext cx="2226365" cy="288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Not </a:t>
            </a:r>
            <a:r>
              <a:rPr lang="en-US" sz="1600" i="1" dirty="0">
                <a:solidFill>
                  <a:schemeClr val="tx1"/>
                </a:solidFill>
              </a:rPr>
              <a:t>necessarily</a:t>
            </a:r>
            <a:r>
              <a:rPr lang="en-US" sz="1600" dirty="0">
                <a:solidFill>
                  <a:schemeClr val="tx1"/>
                </a:solidFill>
              </a:rPr>
              <a:t> equal to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EAA0A6-B34E-FE73-252D-36C6745F57AF}"/>
              </a:ext>
            </a:extLst>
          </p:cNvPr>
          <p:cNvCxnSpPr>
            <a:cxnSpLocks/>
          </p:cNvCxnSpPr>
          <p:nvPr/>
        </p:nvCxnSpPr>
        <p:spPr>
          <a:xfrm flipH="1" flipV="1">
            <a:off x="2932042" y="5662207"/>
            <a:ext cx="1" cy="2416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671AB1-9D2B-03AD-80A4-4D9EF759317E}"/>
              </a:ext>
            </a:extLst>
          </p:cNvPr>
          <p:cNvSpPr txBox="1"/>
          <p:nvPr/>
        </p:nvSpPr>
        <p:spPr>
          <a:xfrm>
            <a:off x="5191942" y="1932485"/>
            <a:ext cx="321117" cy="168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1594875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13ED-F59C-D794-1FBA-B5747E90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probability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E23A3-27E5-A0F9-91EE-5370F0A8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06FBC-BD62-D2E7-40CE-3FE064E8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43F3-405A-BD8D-137D-92002FC1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21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E8A96-F32E-0192-A878-98C58C7E2D09}"/>
              </a:ext>
            </a:extLst>
          </p:cNvPr>
          <p:cNvSpPr txBox="1"/>
          <p:nvPr/>
        </p:nvSpPr>
        <p:spPr>
          <a:xfrm>
            <a:off x="325800" y="893299"/>
            <a:ext cx="11866200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well as probability distributions for single random variables, we can have probability distributions that describe </a:t>
            </a:r>
            <a:r>
              <a:rPr lang="en-US" b="1" dirty="0"/>
              <a:t>more than one random variable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denote the </a:t>
            </a:r>
            <a:r>
              <a:rPr lang="en-US" b="1" dirty="0"/>
              <a:t>joint probability density function </a:t>
            </a:r>
            <a:r>
              <a:rPr lang="en-US" dirty="0"/>
              <a:t>for two random variables X and Y as f(X,Y). </a:t>
            </a:r>
          </a:p>
          <a:p>
            <a:endParaRPr lang="en-US" dirty="0"/>
          </a:p>
          <a:p>
            <a:r>
              <a:rPr lang="en-US" dirty="0"/>
              <a:t>If we want to find the probability density of one of these variables independent of the other, we calculate a </a:t>
            </a:r>
            <a:r>
              <a:rPr lang="en-US" b="1" dirty="0"/>
              <a:t>marginal density</a:t>
            </a:r>
            <a:r>
              <a:rPr lang="en-US" dirty="0"/>
              <a:t>. This is defined as,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g(X) is the marginal density for the random variable X and </a:t>
            </a:r>
            <a:r>
              <a:rPr lang="en-US" dirty="0" err="1"/>
              <a:t>Y</a:t>
            </a:r>
            <a:r>
              <a:rPr lang="en-US" baseline="-25000" dirty="0" err="1"/>
              <a:t>a</a:t>
            </a:r>
            <a:r>
              <a:rPr lang="en-US" dirty="0"/>
              <a:t> &lt; Y &lt; Y</a:t>
            </a:r>
            <a:r>
              <a:rPr lang="en-US" baseline="-25000" dirty="0"/>
              <a:t>b</a:t>
            </a:r>
          </a:p>
          <a:p>
            <a:endParaRPr lang="en-US" baseline="-25000" dirty="0"/>
          </a:p>
          <a:p>
            <a:r>
              <a:rPr lang="en-US" dirty="0"/>
              <a:t>We say that X and Y are </a:t>
            </a:r>
            <a:r>
              <a:rPr lang="en-US" b="1" dirty="0"/>
              <a:t>independent</a:t>
            </a:r>
            <a:r>
              <a:rPr lang="en-US" dirty="0"/>
              <a:t> if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Note that this is not the same as saying X and Y are </a:t>
            </a:r>
            <a:r>
              <a:rPr lang="en-US" i="1" dirty="0"/>
              <a:t>uncorrelated</a:t>
            </a:r>
          </a:p>
          <a:p>
            <a:endParaRPr lang="en-US" dirty="0"/>
          </a:p>
        </p:txBody>
      </p:sp>
      <p:pic>
        <p:nvPicPr>
          <p:cNvPr id="13" name="Picture 12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8E3B2ECE-85C3-C45F-5CBF-4EE178F6A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32" y="2752311"/>
            <a:ext cx="3358046" cy="10717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A88858-7336-A537-0536-5B9B709C0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274" y="5048283"/>
            <a:ext cx="3423452" cy="38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906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13ED-F59C-D794-1FBA-B5747E90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E23A3-27E5-A0F9-91EE-5370F0A8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06FBC-BD62-D2E7-40CE-3FE064E8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43F3-405A-BD8D-137D-92002FC1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22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327B5C-53EF-C7F2-225C-CC84560E18F7}"/>
              </a:ext>
            </a:extLst>
          </p:cNvPr>
          <p:cNvSpPr/>
          <p:nvPr/>
        </p:nvSpPr>
        <p:spPr>
          <a:xfrm>
            <a:off x="325800" y="908061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</a:t>
            </a:r>
            <a:r>
              <a:rPr lang="en-GB" i="1" dirty="0"/>
              <a:t>multivariate</a:t>
            </a:r>
            <a:r>
              <a:rPr lang="en-GB" dirty="0"/>
              <a:t> Gaussian probability density can be written as,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45CCB67-9159-A0A6-30BB-AE035F74A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8" y="1380107"/>
            <a:ext cx="5423636" cy="950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EFE1F5-11A7-D45B-9A74-BD36D5697904}"/>
              </a:ext>
            </a:extLst>
          </p:cNvPr>
          <p:cNvSpPr txBox="1"/>
          <p:nvPr/>
        </p:nvSpPr>
        <p:spPr>
          <a:xfrm>
            <a:off x="374623" y="2691564"/>
            <a:ext cx="9494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Where </a:t>
            </a:r>
            <a:r>
              <a:rPr lang="en-GB" b="1" dirty="0"/>
              <a:t>X</a:t>
            </a:r>
            <a:r>
              <a:rPr lang="en-GB" dirty="0"/>
              <a:t> = (X</a:t>
            </a:r>
            <a:r>
              <a:rPr lang="en-GB" sz="1050" dirty="0"/>
              <a:t>1</a:t>
            </a:r>
            <a:r>
              <a:rPr lang="en-GB" dirty="0"/>
              <a:t>,X</a:t>
            </a:r>
            <a:r>
              <a:rPr lang="en-GB" sz="1050" dirty="0"/>
              <a:t>2</a:t>
            </a:r>
            <a:r>
              <a:rPr lang="en-GB" dirty="0"/>
              <a:t>,X</a:t>
            </a:r>
            <a:r>
              <a:rPr lang="en-GB" sz="1050" dirty="0"/>
              <a:t>3</a:t>
            </a:r>
            <a:r>
              <a:rPr lang="en-GB" dirty="0"/>
              <a:t>,...,X</a:t>
            </a:r>
            <a:r>
              <a:rPr lang="en-GB" sz="1050" dirty="0"/>
              <a:t>N</a:t>
            </a:r>
            <a:r>
              <a:rPr lang="en-GB" dirty="0"/>
              <a:t>) is a vector of random variables, and </a:t>
            </a:r>
            <a:r>
              <a:rPr lang="en-GB" b="1" dirty="0"/>
              <a:t>V</a:t>
            </a:r>
            <a:r>
              <a:rPr lang="en-GB" dirty="0"/>
              <a:t> is a N × N symmetric matrix of co-variances </a:t>
            </a:r>
            <a:r>
              <a:rPr lang="en-GB" dirty="0" err="1"/>
              <a:t>V</a:t>
            </a:r>
            <a:r>
              <a:rPr lang="en-GB" sz="1050" dirty="0" err="1"/>
              <a:t>ij</a:t>
            </a:r>
            <a:r>
              <a:rPr lang="en-GB" sz="1050" dirty="0"/>
              <a:t> </a:t>
            </a:r>
            <a:r>
              <a:rPr lang="en-GB" dirty="0"/>
              <a:t>= covariance(</a:t>
            </a:r>
            <a:r>
              <a:rPr lang="en-GB" dirty="0" err="1"/>
              <a:t>X</a:t>
            </a:r>
            <a:r>
              <a:rPr lang="en-GB" sz="1050" dirty="0" err="1"/>
              <a:t>i</a:t>
            </a:r>
            <a:r>
              <a:rPr lang="en-GB" dirty="0" err="1"/>
              <a:t>,X</a:t>
            </a:r>
            <a:r>
              <a:rPr lang="en-GB" sz="1050" dirty="0" err="1"/>
              <a:t>j</a:t>
            </a:r>
            <a:r>
              <a:rPr lang="en-GB" dirty="0"/>
              <a:t>).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A4EA48-576B-3836-9F89-C51ADB608FB9}"/>
              </a:ext>
            </a:extLst>
          </p:cNvPr>
          <p:cNvSpPr/>
          <p:nvPr/>
        </p:nvSpPr>
        <p:spPr>
          <a:xfrm>
            <a:off x="379915" y="3512036"/>
            <a:ext cx="5875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Eg</a:t>
            </a:r>
            <a:r>
              <a:rPr lang="en-GB" dirty="0"/>
              <a:t> for N = 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14009F-A691-F648-65AD-D812ED358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23" y="3881368"/>
            <a:ext cx="7772400" cy="3172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32685E-1F33-57B2-7CB8-42CFFBF950DA}"/>
              </a:ext>
            </a:extLst>
          </p:cNvPr>
          <p:cNvSpPr txBox="1"/>
          <p:nvPr/>
        </p:nvSpPr>
        <p:spPr>
          <a:xfrm>
            <a:off x="7028526" y="4358026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μ</a:t>
            </a:r>
            <a:r>
              <a:rPr lang="en-GB" baseline="-25000" dirty="0"/>
              <a:t>X    </a:t>
            </a:r>
            <a:r>
              <a:rPr lang="en-GB" dirty="0"/>
              <a:t>= 2</a:t>
            </a:r>
            <a:endParaRPr lang="el-GR" baseline="-25000" dirty="0"/>
          </a:p>
          <a:p>
            <a:r>
              <a:rPr lang="el-GR" dirty="0"/>
              <a:t>μ</a:t>
            </a:r>
            <a:r>
              <a:rPr lang="en-GB" baseline="-25000" dirty="0"/>
              <a:t>Y     </a:t>
            </a:r>
            <a:r>
              <a:rPr lang="en-GB" dirty="0"/>
              <a:t>= 7</a:t>
            </a:r>
            <a:endParaRPr lang="el-GR" baseline="-25000" dirty="0"/>
          </a:p>
          <a:p>
            <a:r>
              <a:rPr lang="en-GB" dirty="0"/>
              <a:t>V</a:t>
            </a:r>
            <a:r>
              <a:rPr lang="en-GB" baseline="-25000" dirty="0"/>
              <a:t>XX</a:t>
            </a:r>
            <a:r>
              <a:rPr lang="en-GB" dirty="0"/>
              <a:t> = 1.5</a:t>
            </a:r>
            <a:endParaRPr lang="el-GR" baseline="-25000" dirty="0"/>
          </a:p>
          <a:p>
            <a:r>
              <a:rPr lang="en-GB" dirty="0"/>
              <a:t>V</a:t>
            </a:r>
            <a:r>
              <a:rPr lang="en-GB" baseline="-25000" dirty="0"/>
              <a:t>YY  </a:t>
            </a:r>
            <a:r>
              <a:rPr lang="en-GB" dirty="0"/>
              <a:t>= 1.0</a:t>
            </a:r>
            <a:endParaRPr lang="el-GR" baseline="-25000" dirty="0"/>
          </a:p>
          <a:p>
            <a:r>
              <a:rPr lang="en-GB" dirty="0"/>
              <a:t>V</a:t>
            </a:r>
            <a:r>
              <a:rPr lang="en-GB" baseline="-25000" dirty="0"/>
              <a:t>XY</a:t>
            </a:r>
            <a:r>
              <a:rPr lang="en-GB" dirty="0"/>
              <a:t> = 0.85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61BA1E-56F6-6770-2228-2EEE51890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23" y="3520106"/>
            <a:ext cx="3966512" cy="26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7476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E595-E038-0954-4367-C66E8333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of Probability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54243-44E9-D722-79AF-B4C43197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2F0D2-74FF-7845-434C-461C57BA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50363-5420-A76D-B772-25FA6C23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23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C87343-E853-3982-8B31-5FCF8B97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077913"/>
            <a:ext cx="11539537" cy="965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Probability density distributions can be used to obtain useful information about a particular random variable, or functions of random variables. Recall our definitions of </a:t>
            </a:r>
            <a:r>
              <a:rPr lang="en-GB" b="1" dirty="0"/>
              <a:t>Expectation</a:t>
            </a:r>
            <a:r>
              <a:rPr lang="en-GB" dirty="0"/>
              <a:t> and </a:t>
            </a:r>
            <a:r>
              <a:rPr lang="en-GB" b="1" dirty="0"/>
              <a:t>Variance</a:t>
            </a:r>
            <a:r>
              <a:rPr lang="en-GB" dirty="0"/>
              <a:t>, </a:t>
            </a:r>
          </a:p>
          <a:p>
            <a:endParaRPr lang="en-GB" dirty="0"/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B8C3F8F3-A8EC-BAF9-DA1F-64349C6C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27" y="2596240"/>
            <a:ext cx="2592288" cy="72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4D64F-2728-45DA-96C5-AB882A86272A}"/>
              </a:ext>
            </a:extLst>
          </p:cNvPr>
          <p:cNvSpPr txBox="1"/>
          <p:nvPr/>
        </p:nvSpPr>
        <p:spPr>
          <a:xfrm>
            <a:off x="1689161" y="3349337"/>
            <a:ext cx="3975652" cy="745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Sometimes written &lt;X&gt;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EBD31-1D86-6AE5-F814-05F4C2F8CDDF}"/>
              </a:ext>
            </a:extLst>
          </p:cNvPr>
          <p:cNvSpPr txBox="1"/>
          <p:nvPr/>
        </p:nvSpPr>
        <p:spPr>
          <a:xfrm>
            <a:off x="1253462" y="2043562"/>
            <a:ext cx="3975652" cy="745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u="sng" dirty="0">
                <a:solidFill>
                  <a:schemeClr val="tx1"/>
                </a:solidFill>
              </a:rPr>
              <a:t>Expectation of a random variable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F933-052D-7278-EC35-7939D059AB77}"/>
              </a:ext>
            </a:extLst>
          </p:cNvPr>
          <p:cNvSpPr txBox="1"/>
          <p:nvPr/>
        </p:nvSpPr>
        <p:spPr>
          <a:xfrm>
            <a:off x="544167" y="3912881"/>
            <a:ext cx="4564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any function of X, g(X) has an expectation value E[g] under f (X) of </a:t>
            </a:r>
            <a:endParaRPr lang="en-US" dirty="0"/>
          </a:p>
        </p:txBody>
      </p:sp>
      <p:pic>
        <p:nvPicPr>
          <p:cNvPr id="17" name="Picture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03EFB0F4-AE93-F34C-6D29-4E91BFDC2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27" y="4685186"/>
            <a:ext cx="2374321" cy="6129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EF647B-EC39-C39C-62AC-E257AA33B29F}"/>
              </a:ext>
            </a:extLst>
          </p:cNvPr>
          <p:cNvSpPr/>
          <p:nvPr/>
        </p:nvSpPr>
        <p:spPr>
          <a:xfrm>
            <a:off x="544167" y="5342045"/>
            <a:ext cx="3679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The expectation is a linear operator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A8AE0C-3982-A519-84EE-8C2CA44F9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9" y="5780087"/>
            <a:ext cx="4802605" cy="4508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AC145F-CEF5-1F43-75EC-8FDED4F8404F}"/>
              </a:ext>
            </a:extLst>
          </p:cNvPr>
          <p:cNvSpPr txBox="1"/>
          <p:nvPr/>
        </p:nvSpPr>
        <p:spPr>
          <a:xfrm>
            <a:off x="5529773" y="582086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a, b are constant numbers</a:t>
            </a:r>
          </a:p>
        </p:txBody>
      </p:sp>
    </p:spTree>
    <p:extLst>
      <p:ext uri="{BB962C8B-B14F-4D97-AF65-F5344CB8AC3E}">
        <p14:creationId xmlns:p14="http://schemas.microsoft.com/office/powerpoint/2010/main" val="32719393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E595-E038-0954-4367-C66E8333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of Probability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54243-44E9-D722-79AF-B4C43197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2F0D2-74FF-7845-434C-461C57BA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50363-5420-A76D-B772-25FA6C23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24</a:t>
            </a:fld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C87343-E853-3982-8B31-5FCF8B97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1077913"/>
            <a:ext cx="11539537" cy="965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Probability density distributions can be used to obtain useful information about a particular random variable, or functions of random variables. Recall our definitions of </a:t>
            </a:r>
            <a:r>
              <a:rPr lang="en-GB" b="1" dirty="0"/>
              <a:t>Expectation</a:t>
            </a:r>
            <a:r>
              <a:rPr lang="en-GB" dirty="0"/>
              <a:t> and </a:t>
            </a:r>
            <a:r>
              <a:rPr lang="en-GB" b="1" dirty="0"/>
              <a:t>Variance</a:t>
            </a:r>
            <a:r>
              <a:rPr lang="en-GB" dirty="0"/>
              <a:t>, </a:t>
            </a:r>
          </a:p>
          <a:p>
            <a:endParaRPr lang="en-GB" dirty="0"/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B8C3F8F3-A8EC-BAF9-DA1F-64349C6CE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27" y="2596240"/>
            <a:ext cx="2592288" cy="720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4D64F-2728-45DA-96C5-AB882A86272A}"/>
              </a:ext>
            </a:extLst>
          </p:cNvPr>
          <p:cNvSpPr txBox="1"/>
          <p:nvPr/>
        </p:nvSpPr>
        <p:spPr>
          <a:xfrm>
            <a:off x="1689161" y="3349337"/>
            <a:ext cx="3975652" cy="745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Sometimes written &lt;X&gt;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EBD31-1D86-6AE5-F814-05F4C2F8CDDF}"/>
              </a:ext>
            </a:extLst>
          </p:cNvPr>
          <p:cNvSpPr txBox="1"/>
          <p:nvPr/>
        </p:nvSpPr>
        <p:spPr>
          <a:xfrm>
            <a:off x="1253462" y="2043562"/>
            <a:ext cx="3975652" cy="745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u="sng" dirty="0">
                <a:solidFill>
                  <a:schemeClr val="tx1"/>
                </a:solidFill>
              </a:rPr>
              <a:t>Expectation of a random variable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ED73F-38D4-6981-DF16-0F8485C7A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55" y="2928248"/>
            <a:ext cx="5616624" cy="676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B94EC8-8630-DD43-961D-160CD5CF6F8A}"/>
              </a:ext>
            </a:extLst>
          </p:cNvPr>
          <p:cNvSpPr txBox="1"/>
          <p:nvPr/>
        </p:nvSpPr>
        <p:spPr>
          <a:xfrm>
            <a:off x="7421514" y="2081331"/>
            <a:ext cx="3975652" cy="7457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u="sng" dirty="0">
                <a:solidFill>
                  <a:schemeClr val="tx1"/>
                </a:solidFill>
              </a:rPr>
              <a:t>Variance of a random variable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2F933-052D-7278-EC35-7939D059AB77}"/>
              </a:ext>
            </a:extLst>
          </p:cNvPr>
          <p:cNvSpPr txBox="1"/>
          <p:nvPr/>
        </p:nvSpPr>
        <p:spPr>
          <a:xfrm>
            <a:off x="544167" y="3912881"/>
            <a:ext cx="4564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any function of X, g(X) has an expectation value E[g] under f (X) of </a:t>
            </a:r>
            <a:endParaRPr lang="en-US" dirty="0"/>
          </a:p>
        </p:txBody>
      </p:sp>
      <p:pic>
        <p:nvPicPr>
          <p:cNvPr id="17" name="Picture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03EFB0F4-AE93-F34C-6D29-4E91BFDC2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27" y="4685186"/>
            <a:ext cx="2374321" cy="6129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EF647B-EC39-C39C-62AC-E257AA33B29F}"/>
              </a:ext>
            </a:extLst>
          </p:cNvPr>
          <p:cNvSpPr/>
          <p:nvPr/>
        </p:nvSpPr>
        <p:spPr>
          <a:xfrm>
            <a:off x="544167" y="5342045"/>
            <a:ext cx="3679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The expectation is a linear operator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A8AE0C-3982-A519-84EE-8C2CA44F9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9" y="5780087"/>
            <a:ext cx="4802605" cy="4508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689183-CD3A-26C5-53DB-08F81A6D0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73" y="4468575"/>
            <a:ext cx="3865153" cy="43322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AB0AB73-1F2D-BED2-849A-42DC9534FBBA}"/>
              </a:ext>
            </a:extLst>
          </p:cNvPr>
          <p:cNvSpPr/>
          <p:nvPr/>
        </p:nvSpPr>
        <p:spPr>
          <a:xfrm>
            <a:off x="6395383" y="3843627"/>
            <a:ext cx="4389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Variance is not linear, but we do have that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CFA94C-2B86-920A-E1A7-9FD4E3361B44}"/>
              </a:ext>
            </a:extLst>
          </p:cNvPr>
          <p:cNvCxnSpPr>
            <a:cxnSpLocks/>
          </p:cNvCxnSpPr>
          <p:nvPr/>
        </p:nvCxnSpPr>
        <p:spPr>
          <a:xfrm>
            <a:off x="5664813" y="2276061"/>
            <a:ext cx="0" cy="41176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9076712-E4D2-12D5-7685-93C334F1085F}"/>
              </a:ext>
            </a:extLst>
          </p:cNvPr>
          <p:cNvSpPr/>
          <p:nvPr/>
        </p:nvSpPr>
        <p:spPr>
          <a:xfrm>
            <a:off x="6030748" y="5246799"/>
            <a:ext cx="49055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“a” is a </a:t>
            </a:r>
            <a:r>
              <a:rPr lang="en-GB" dirty="0"/>
              <a:t>constant numbers</a:t>
            </a:r>
          </a:p>
          <a:p>
            <a:endParaRPr lang="en-GB" dirty="0"/>
          </a:p>
          <a:p>
            <a:r>
              <a:rPr lang="en-GB" dirty="0"/>
              <a:t>Higher moments exist, see notebook for details</a:t>
            </a:r>
          </a:p>
        </p:txBody>
      </p:sp>
    </p:spTree>
    <p:extLst>
      <p:ext uri="{BB962C8B-B14F-4D97-AF65-F5344CB8AC3E}">
        <p14:creationId xmlns:p14="http://schemas.microsoft.com/office/powerpoint/2010/main" val="76674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CB6A-F4ED-7B0E-AE99-23E9BFDE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Moments of common probability densities (reminder)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3E649-4BD2-84D1-6668-72C99A9B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E3532-F1ED-D303-EBFF-2C32AB54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D5DF1-265B-AC22-F953-AF97BB8C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25</a:t>
            </a:fld>
            <a:endParaRPr lang="en-GB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91E4395-960A-AA00-B322-62421BA0A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163241"/>
              </p:ext>
            </p:extLst>
          </p:nvPr>
        </p:nvGraphicFramePr>
        <p:xfrm>
          <a:off x="1531917" y="719664"/>
          <a:ext cx="9345879" cy="533675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691064">
                  <a:extLst>
                    <a:ext uri="{9D8B030D-6E8A-4147-A177-3AD203B41FA5}">
                      <a16:colId xmlns:a16="http://schemas.microsoft.com/office/drawing/2014/main" val="1612522690"/>
                    </a:ext>
                  </a:extLst>
                </a:gridCol>
                <a:gridCol w="1539522">
                  <a:extLst>
                    <a:ext uri="{9D8B030D-6E8A-4147-A177-3AD203B41FA5}">
                      <a16:colId xmlns:a16="http://schemas.microsoft.com/office/drawing/2014/main" val="3947708037"/>
                    </a:ext>
                  </a:extLst>
                </a:gridCol>
                <a:gridCol w="3115293">
                  <a:extLst>
                    <a:ext uri="{9D8B030D-6E8A-4147-A177-3AD203B41FA5}">
                      <a16:colId xmlns:a16="http://schemas.microsoft.com/office/drawing/2014/main" val="1308191880"/>
                    </a:ext>
                  </a:extLst>
                </a:gridCol>
              </a:tblGrid>
              <a:tr h="1334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653773"/>
                  </a:ext>
                </a:extLst>
              </a:tr>
              <a:tr h="13341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160654"/>
                  </a:ext>
                </a:extLst>
              </a:tr>
              <a:tr h="1334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294001"/>
                  </a:ext>
                </a:extLst>
              </a:tr>
              <a:tr h="13341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92723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C5D93C8-D572-1C05-373A-5A4DF1628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859" y="5168760"/>
            <a:ext cx="2540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4CE14A-206F-D9D1-EE20-E00764717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415" y="5225910"/>
            <a:ext cx="254000" cy="20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46591A-4A90-2904-C9D8-2A815133F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073" y="3786173"/>
            <a:ext cx="215900" cy="330200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9D9ABBF-F4D7-FE78-045B-99A30B517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54" y="2239210"/>
            <a:ext cx="2968609" cy="835737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870B16E1-3C00-DFF4-2589-170377A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38" y="4761255"/>
            <a:ext cx="4212835" cy="1194868"/>
          </a:xfrm>
          <a:prstGeom prst="rect">
            <a:avLst/>
          </a:prstGeom>
        </p:spPr>
      </p:pic>
      <p:pic>
        <p:nvPicPr>
          <p:cNvPr id="15" name="Picture 14" descr="A mathematical equation with square and square symbols&#10;&#10;Description automatically generated">
            <a:extLst>
              <a:ext uri="{FF2B5EF4-FFF2-40B4-BE49-F238E27FC236}">
                <a16:creationId xmlns:a16="http://schemas.microsoft.com/office/drawing/2014/main" id="{6E792FBD-F2A8-E7C8-57A4-A7DAB5605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534" y="3546543"/>
            <a:ext cx="2031850" cy="8271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2DD66C-1E06-BCC7-45D5-73A45BB35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423" y="2517412"/>
            <a:ext cx="495300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6E729E-7F4F-B7ED-5564-054F1B26A3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1015" y="2441611"/>
            <a:ext cx="1828800" cy="469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8C435A-45D8-3D7B-E055-9555C86181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2262" y="1280239"/>
            <a:ext cx="673100" cy="469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C63C35-6EFF-4CFB-A4A3-165CCF2B84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5224" y="1303499"/>
            <a:ext cx="1041400" cy="469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842E25-C0CF-8039-21C7-8A66F6BD943F}"/>
              </a:ext>
            </a:extLst>
          </p:cNvPr>
          <p:cNvSpPr txBox="1"/>
          <p:nvPr/>
        </p:nvSpPr>
        <p:spPr>
          <a:xfrm>
            <a:off x="2562368" y="1234588"/>
            <a:ext cx="3479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Probability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B44B7-C70E-5962-2E7E-CB4E77C26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607" y="3819433"/>
            <a:ext cx="215900" cy="33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E06E6-3792-77BC-FDD4-62E1D0D9FEA0}"/>
              </a:ext>
            </a:extLst>
          </p:cNvPr>
          <p:cNvSpPr txBox="1"/>
          <p:nvPr/>
        </p:nvSpPr>
        <p:spPr>
          <a:xfrm>
            <a:off x="9515507" y="5057554"/>
            <a:ext cx="321117" cy="168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6635104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87AD-6DC7-299D-D617-B89A4160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FFF9-771F-B233-5471-D10029E9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019597"/>
            <a:ext cx="7752879" cy="5241504"/>
          </a:xfrm>
        </p:spPr>
        <p:txBody>
          <a:bodyPr/>
          <a:lstStyle/>
          <a:p>
            <a:r>
              <a:rPr lang="en-US" dirty="0"/>
              <a:t>Monte Carlo methods are common where;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Analytic solutions to problems are not feasible (</a:t>
            </a:r>
            <a:r>
              <a:rPr lang="en-US" dirty="0" err="1"/>
              <a:t>eg.</a:t>
            </a:r>
            <a:r>
              <a:rPr lang="en-US" dirty="0"/>
              <a:t> Integrals are intractable)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Practical answers are not possible (</a:t>
            </a:r>
            <a:r>
              <a:rPr lang="en-US" dirty="0" err="1"/>
              <a:t>eg.</a:t>
            </a:r>
            <a:r>
              <a:rPr lang="en-US" dirty="0"/>
              <a:t> Taking real data would take too long/cost too much money)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88FC2-63C1-9B55-E54C-EE6F23B4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6FB84-E8CD-2F8E-EDDA-D47189FD8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ED652-7DE2-E63D-D9C0-11EF378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26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34052-F063-B39D-325F-707F2FC4399E}"/>
              </a:ext>
            </a:extLst>
          </p:cNvPr>
          <p:cNvSpPr txBox="1"/>
          <p:nvPr/>
        </p:nvSpPr>
        <p:spPr>
          <a:xfrm>
            <a:off x="9570128" y="622179"/>
            <a:ext cx="1136342" cy="630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600" dirty="0">
                <a:solidFill>
                  <a:schemeClr val="bg1"/>
                </a:solidFill>
              </a:rPr>
              <a:t>Shut up and Simulate!</a:t>
            </a:r>
          </a:p>
        </p:txBody>
      </p:sp>
    </p:spTree>
    <p:extLst>
      <p:ext uri="{BB962C8B-B14F-4D97-AF65-F5344CB8AC3E}">
        <p14:creationId xmlns:p14="http://schemas.microsoft.com/office/powerpoint/2010/main" val="398081419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87AD-6DC7-299D-D617-B89A4160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5FFF9-771F-B233-5471-D10029E98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019597"/>
            <a:ext cx="7752879" cy="5241504"/>
          </a:xfrm>
        </p:spPr>
        <p:txBody>
          <a:bodyPr/>
          <a:lstStyle/>
          <a:p>
            <a:r>
              <a:rPr lang="en-US" dirty="0"/>
              <a:t>Monte Carlo methods are common where;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Analytic solutions to problems are not feasible (</a:t>
            </a:r>
            <a:r>
              <a:rPr lang="en-US" dirty="0" err="1"/>
              <a:t>eg.</a:t>
            </a:r>
            <a:r>
              <a:rPr lang="en-US" dirty="0"/>
              <a:t> Integrals are intractable)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Practical answers are not possible (</a:t>
            </a:r>
            <a:r>
              <a:rPr lang="en-US" dirty="0" err="1"/>
              <a:t>eg.</a:t>
            </a:r>
            <a:r>
              <a:rPr lang="en-US" dirty="0"/>
              <a:t> Taking real data would take too long/cost too much money)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88FC2-63C1-9B55-E54C-EE6F23B4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6FB84-E8CD-2F8E-EDDA-D47189FD8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ED652-7DE2-E63D-D9C0-11EF378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27</a:t>
            </a:fld>
            <a:endParaRPr lang="en-GB"/>
          </a:p>
        </p:txBody>
      </p:sp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B6F3CB9B-45B0-922B-962D-361970255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948" y="3076637"/>
            <a:ext cx="1485900" cy="2109611"/>
          </a:xfrm>
          <a:prstGeom prst="rect">
            <a:avLst/>
          </a:prstGeom>
        </p:spPr>
      </p:pic>
      <p:pic>
        <p:nvPicPr>
          <p:cNvPr id="11" name="Picture 10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83E79FDA-3694-F703-F269-8AF4B2D9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704" y="3076637"/>
            <a:ext cx="1469193" cy="2109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544F2B-A1FF-3C66-B2FC-ECB3CF07A887}"/>
              </a:ext>
            </a:extLst>
          </p:cNvPr>
          <p:cNvSpPr txBox="1"/>
          <p:nvPr/>
        </p:nvSpPr>
        <p:spPr>
          <a:xfrm>
            <a:off x="10276704" y="5185961"/>
            <a:ext cx="1500638" cy="285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100" dirty="0">
                <a:solidFill>
                  <a:schemeClr val="tx1"/>
                </a:solidFill>
              </a:rPr>
              <a:t>David </a:t>
            </a:r>
            <a:r>
              <a:rPr lang="en-US" sz="1100" dirty="0" err="1">
                <a:solidFill>
                  <a:schemeClr val="tx1"/>
                </a:solidFill>
              </a:rPr>
              <a:t>Mermin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0C5F2A-7287-D685-16C5-FB3CD4F19D68}"/>
              </a:ext>
            </a:extLst>
          </p:cNvPr>
          <p:cNvSpPr txBox="1"/>
          <p:nvPr/>
        </p:nvSpPr>
        <p:spPr>
          <a:xfrm>
            <a:off x="8335948" y="5186248"/>
            <a:ext cx="1500638" cy="285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100" dirty="0">
                <a:solidFill>
                  <a:schemeClr val="tx1"/>
                </a:solidFill>
              </a:rPr>
              <a:t>Richard Feynman</a:t>
            </a:r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D0EF6539-8757-8C34-FF52-1A913BFA67A2}"/>
              </a:ext>
            </a:extLst>
          </p:cNvPr>
          <p:cNvSpPr/>
          <p:nvPr/>
        </p:nvSpPr>
        <p:spPr>
          <a:xfrm rot="10105646">
            <a:off x="9199344" y="1712708"/>
            <a:ext cx="1731696" cy="1302818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C5F7ED6D-3AB2-BC61-AE3B-4CC30C5A3BD2}"/>
              </a:ext>
            </a:extLst>
          </p:cNvPr>
          <p:cNvSpPr/>
          <p:nvPr/>
        </p:nvSpPr>
        <p:spPr>
          <a:xfrm rot="11054231" flipH="1">
            <a:off x="9216717" y="1714701"/>
            <a:ext cx="1765618" cy="1330662"/>
          </a:xfrm>
          <a:prstGeom prst="teardrop">
            <a:avLst/>
          </a:prstGeom>
          <a:solidFill>
            <a:srgbClr val="00B050">
              <a:alpha val="47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34052-F063-B39D-325F-707F2FC4399E}"/>
              </a:ext>
            </a:extLst>
          </p:cNvPr>
          <p:cNvSpPr txBox="1"/>
          <p:nvPr/>
        </p:nvSpPr>
        <p:spPr>
          <a:xfrm>
            <a:off x="9472474" y="2095918"/>
            <a:ext cx="1136342" cy="630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600" dirty="0">
                <a:solidFill>
                  <a:schemeClr val="bg1"/>
                </a:solidFill>
              </a:rPr>
              <a:t>Shut up and Simulate!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3985C-34F8-81DD-1325-64DFFAC04711}"/>
              </a:ext>
            </a:extLst>
          </p:cNvPr>
          <p:cNvSpPr txBox="1"/>
          <p:nvPr/>
        </p:nvSpPr>
        <p:spPr>
          <a:xfrm>
            <a:off x="1440402" y="3803709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need to simulate/generate stochastic processes to solve these kinds of problems</a:t>
            </a:r>
          </a:p>
          <a:p>
            <a:r>
              <a:rPr lang="en-US" dirty="0">
                <a:sym typeface="Wingdings" pitchFamily="2" charset="2"/>
              </a:rPr>
              <a:t>	</a:t>
            </a:r>
            <a:r>
              <a:rPr lang="en-US" dirty="0"/>
              <a:t> Random number generators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307485469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87AD-6DC7-299D-D617-B89A4160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 - Inverse Transform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88FC2-63C1-9B55-E54C-EE6F23B4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6FB84-E8CD-2F8E-EDDA-D47189FD8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ED652-7DE2-E63D-D9C0-11EF378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28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34052-F063-B39D-325F-707F2FC4399E}"/>
              </a:ext>
            </a:extLst>
          </p:cNvPr>
          <p:cNvSpPr txBox="1"/>
          <p:nvPr/>
        </p:nvSpPr>
        <p:spPr>
          <a:xfrm>
            <a:off x="9472474" y="2095918"/>
            <a:ext cx="1136342" cy="630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600" dirty="0">
                <a:solidFill>
                  <a:schemeClr val="bg1"/>
                </a:solidFill>
              </a:rPr>
              <a:t>Shut up and Simulate!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C47CF19A-07B2-521C-9100-1EB1DD46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33" y="3030767"/>
            <a:ext cx="4155754" cy="31262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057A19-85BD-99B8-8BC3-E7C75CEC78F8}"/>
              </a:ext>
            </a:extLst>
          </p:cNvPr>
          <p:cNvSpPr txBox="1"/>
          <p:nvPr/>
        </p:nvSpPr>
        <p:spPr>
          <a:xfrm>
            <a:off x="325800" y="754602"/>
            <a:ext cx="10860064" cy="1482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The inverse transform method is one technique to generate random numbers according to a specific probability density function             and works as follows,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1600" dirty="0"/>
              <a:t>	1. Calculate the cumulative distribution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66C63D-CE9D-4FA1-EA1F-999A3C1C1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84" y="1027898"/>
            <a:ext cx="495300" cy="234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76D1E0-6B11-FB5F-2B3A-B99F397FE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502" y="1352350"/>
            <a:ext cx="2476996" cy="617552"/>
          </a:xfrm>
          <a:prstGeom prst="rect">
            <a:avLst/>
          </a:prstGeom>
        </p:spPr>
      </p:pic>
      <p:pic>
        <p:nvPicPr>
          <p:cNvPr id="28" name="Picture 27" descr="A graph of a function&#10;&#10;Description automatically generated">
            <a:extLst>
              <a:ext uri="{FF2B5EF4-FFF2-40B4-BE49-F238E27FC236}">
                <a16:creationId xmlns:a16="http://schemas.microsoft.com/office/drawing/2014/main" id="{FCE053CB-F7D2-6A57-4D8C-38C6019C6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90" y="2935619"/>
            <a:ext cx="4212077" cy="3340954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4D5595C-B63B-C837-FFFC-213D9C6BCAE3}"/>
              </a:ext>
            </a:extLst>
          </p:cNvPr>
          <p:cNvSpPr/>
          <p:nvPr/>
        </p:nvSpPr>
        <p:spPr>
          <a:xfrm>
            <a:off x="5501750" y="4311619"/>
            <a:ext cx="600722" cy="4172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59391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87AD-6DC7-299D-D617-B89A4160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 - Inverse Transform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88FC2-63C1-9B55-E54C-EE6F23B4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6FB84-E8CD-2F8E-EDDA-D47189FD8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ED652-7DE2-E63D-D9C0-11EF378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29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34052-F063-B39D-325F-707F2FC4399E}"/>
              </a:ext>
            </a:extLst>
          </p:cNvPr>
          <p:cNvSpPr txBox="1"/>
          <p:nvPr/>
        </p:nvSpPr>
        <p:spPr>
          <a:xfrm>
            <a:off x="9472474" y="2095918"/>
            <a:ext cx="1136342" cy="630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600" dirty="0">
                <a:solidFill>
                  <a:schemeClr val="bg1"/>
                </a:solidFill>
              </a:rPr>
              <a:t>Shut up and Simulate!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C47CF19A-07B2-521C-9100-1EB1DD46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33" y="3030767"/>
            <a:ext cx="4155754" cy="31262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057A19-85BD-99B8-8BC3-E7C75CEC78F8}"/>
              </a:ext>
            </a:extLst>
          </p:cNvPr>
          <p:cNvSpPr txBox="1"/>
          <p:nvPr/>
        </p:nvSpPr>
        <p:spPr>
          <a:xfrm>
            <a:off x="325800" y="754602"/>
            <a:ext cx="10860064" cy="1482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The inverse transform method is one technique to generate random numbers according to a specific probability density function             and works as follows,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1600" dirty="0"/>
              <a:t>	1. Calculate the cumulative distribution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1600" dirty="0"/>
              <a:t>	2. Generate a uniform random number      between 0 and 1 (say with                                 	          )</a:t>
            </a:r>
          </a:p>
          <a:p>
            <a:pPr algn="l">
              <a:lnSpc>
                <a:spcPct val="105000"/>
              </a:lnSpc>
            </a:pP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66C63D-CE9D-4FA1-EA1F-999A3C1C1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84" y="1027898"/>
            <a:ext cx="495300" cy="234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76D1E0-6B11-FB5F-2B3A-B99F397FE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502" y="1352350"/>
            <a:ext cx="2476996" cy="617552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9A6FC876-45B3-6121-EB43-0F0F1BA50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14" y="1969902"/>
            <a:ext cx="2738946" cy="370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328D06-99FE-AE96-400B-F1511EF34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456" y="2092263"/>
            <a:ext cx="153422" cy="137272"/>
          </a:xfrm>
          <a:prstGeom prst="rect">
            <a:avLst/>
          </a:prstGeom>
        </p:spPr>
      </p:pic>
      <p:pic>
        <p:nvPicPr>
          <p:cNvPr id="28" name="Picture 27" descr="A graph of a function&#10;&#10;Description automatically generated">
            <a:extLst>
              <a:ext uri="{FF2B5EF4-FFF2-40B4-BE49-F238E27FC236}">
                <a16:creationId xmlns:a16="http://schemas.microsoft.com/office/drawing/2014/main" id="{FCE053CB-F7D2-6A57-4D8C-38C6019C6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90" y="2935619"/>
            <a:ext cx="4212077" cy="3340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F29197-DCF4-FA35-305B-84AACBF09A18}"/>
              </a:ext>
            </a:extLst>
          </p:cNvPr>
          <p:cNvSpPr txBox="1"/>
          <p:nvPr/>
        </p:nvSpPr>
        <p:spPr>
          <a:xfrm>
            <a:off x="7099825" y="4316621"/>
            <a:ext cx="745724" cy="4253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rgbClr val="C71585"/>
                </a:solidFill>
              </a:rPr>
              <a:t>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FF1B3C-F3F9-41F4-3CB6-F3B3F7449784}"/>
              </a:ext>
            </a:extLst>
          </p:cNvPr>
          <p:cNvCxnSpPr/>
          <p:nvPr/>
        </p:nvCxnSpPr>
        <p:spPr>
          <a:xfrm flipH="1">
            <a:off x="6960093" y="4593897"/>
            <a:ext cx="2972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5465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5DE2-73F6-9F6F-EEBB-F641C52C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D5CB-CC18-1ADB-C51F-2707A7BF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1" y="1394619"/>
            <a:ext cx="5929446" cy="4866481"/>
          </a:xfrm>
        </p:spPr>
        <p:txBody>
          <a:bodyPr/>
          <a:lstStyle/>
          <a:p>
            <a:r>
              <a:rPr lang="en-GB" sz="2000" dirty="0"/>
              <a:t>Frequentist (or classical) probability is the definition that you are most likely familiar with. 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an experiment with multiple possible outcomes, where one outcome X is desired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N trials, the desired outcome X is observed n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probability that any single event of the N events is given by the limit of the ratio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B8443-9708-02AC-D89B-656759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55FDC-A20D-FCD9-44DC-6CE47338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E251B-7A14-9124-4F44-5312556C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</a:t>
            </a:fld>
            <a:endParaRPr lang="en-GB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75B4936-7D2C-0494-E498-1E5D65222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3" y="4980884"/>
            <a:ext cx="3931923" cy="11836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1DCC64-F328-0B84-2424-54495523C706}"/>
              </a:ext>
            </a:extLst>
          </p:cNvPr>
          <p:cNvSpPr/>
          <p:nvPr/>
        </p:nvSpPr>
        <p:spPr>
          <a:xfrm>
            <a:off x="4790661" y="5565913"/>
            <a:ext cx="288235" cy="25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6244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487AD-6DC7-299D-D617-B89A4160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 - Inverse Transform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88FC2-63C1-9B55-E54C-EE6F23B4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6FB84-E8CD-2F8E-EDDA-D47189FD8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ED652-7DE2-E63D-D9C0-11EF3785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30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34052-F063-B39D-325F-707F2FC4399E}"/>
              </a:ext>
            </a:extLst>
          </p:cNvPr>
          <p:cNvSpPr txBox="1"/>
          <p:nvPr/>
        </p:nvSpPr>
        <p:spPr>
          <a:xfrm>
            <a:off x="9472474" y="2095918"/>
            <a:ext cx="1136342" cy="6303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en-US" sz="1600" dirty="0">
                <a:solidFill>
                  <a:schemeClr val="bg1"/>
                </a:solidFill>
              </a:rPr>
              <a:t>Shut up and Simulate!</a:t>
            </a:r>
          </a:p>
        </p:txBody>
      </p:sp>
      <p:pic>
        <p:nvPicPr>
          <p:cNvPr id="18" name="Picture 17" descr="A diagram of a function&#10;&#10;Description automatically generated">
            <a:extLst>
              <a:ext uri="{FF2B5EF4-FFF2-40B4-BE49-F238E27FC236}">
                <a16:creationId xmlns:a16="http://schemas.microsoft.com/office/drawing/2014/main" id="{C47CF19A-07B2-521C-9100-1EB1DD46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33" y="3030767"/>
            <a:ext cx="4155754" cy="312626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057A19-85BD-99B8-8BC3-E7C75CEC78F8}"/>
              </a:ext>
            </a:extLst>
          </p:cNvPr>
          <p:cNvSpPr txBox="1"/>
          <p:nvPr/>
        </p:nvSpPr>
        <p:spPr>
          <a:xfrm>
            <a:off x="325800" y="754602"/>
            <a:ext cx="10860064" cy="1482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The inverse transform method is one technique to generate random numbers according to a specific probability density function             and works as follows,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1600" dirty="0"/>
              <a:t>	1. Calculate the cumulative distribution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sz="1600" dirty="0"/>
              <a:t>	2. Generate a uniform random number      between 0 and 1 (say with                                 	          )</a:t>
            </a:r>
          </a:p>
          <a:p>
            <a:pPr algn="l">
              <a:lnSpc>
                <a:spcPct val="105000"/>
              </a:lnSpc>
            </a:pPr>
            <a:endParaRPr lang="en-US" sz="1600" dirty="0"/>
          </a:p>
          <a:p>
            <a:pPr algn="l">
              <a:lnSpc>
                <a:spcPct val="105000"/>
              </a:lnSpc>
            </a:pPr>
            <a:r>
              <a:rPr lang="en-US" sz="1600" dirty="0"/>
              <a:t>	3.  Find      such that 		        . The distribution of       will be  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66C63D-CE9D-4FA1-EA1F-999A3C1C1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84" y="1027898"/>
            <a:ext cx="495300" cy="234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76D1E0-6B11-FB5F-2B3A-B99F397FE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502" y="1352350"/>
            <a:ext cx="2476996" cy="617552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9A6FC876-45B3-6121-EB43-0F0F1BA50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14" y="1969902"/>
            <a:ext cx="2738946" cy="3701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328D06-99FE-AE96-400B-F1511EF34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456" y="2092263"/>
            <a:ext cx="153422" cy="1372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ECB91D-8CB5-C880-D90B-572233230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3279" y="2584543"/>
            <a:ext cx="190500" cy="1587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A06A32-E60F-E9E1-AD3A-5F7E8496F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7390" y="2533743"/>
            <a:ext cx="1219193" cy="260349"/>
          </a:xfrm>
          <a:prstGeom prst="rect">
            <a:avLst/>
          </a:prstGeom>
        </p:spPr>
      </p:pic>
      <p:pic>
        <p:nvPicPr>
          <p:cNvPr id="28" name="Picture 27" descr="A graph of a function&#10;&#10;Description automatically generated">
            <a:extLst>
              <a:ext uri="{FF2B5EF4-FFF2-40B4-BE49-F238E27FC236}">
                <a16:creationId xmlns:a16="http://schemas.microsoft.com/office/drawing/2014/main" id="{FCE053CB-F7D2-6A57-4D8C-38C6019C67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90" y="2935619"/>
            <a:ext cx="4212077" cy="3340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6105D7-065C-1741-5715-80CD3330868B}"/>
              </a:ext>
            </a:extLst>
          </p:cNvPr>
          <p:cNvSpPr txBox="1"/>
          <p:nvPr/>
        </p:nvSpPr>
        <p:spPr>
          <a:xfrm>
            <a:off x="7099825" y="4316621"/>
            <a:ext cx="745724" cy="4253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rgbClr val="C71585"/>
                </a:solidFill>
              </a:rPr>
              <a:t>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55AC23-1CEB-A2A9-99B2-5D4A09F7D5D2}"/>
              </a:ext>
            </a:extLst>
          </p:cNvPr>
          <p:cNvCxnSpPr>
            <a:cxnSpLocks/>
          </p:cNvCxnSpPr>
          <p:nvPr/>
        </p:nvCxnSpPr>
        <p:spPr>
          <a:xfrm flipH="1">
            <a:off x="6880194" y="4593897"/>
            <a:ext cx="110083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6D68F6-B335-EEFF-D409-9A59FC60D554}"/>
              </a:ext>
            </a:extLst>
          </p:cNvPr>
          <p:cNvCxnSpPr>
            <a:cxnSpLocks/>
          </p:cNvCxnSpPr>
          <p:nvPr/>
        </p:nvCxnSpPr>
        <p:spPr>
          <a:xfrm>
            <a:off x="7981025" y="4593897"/>
            <a:ext cx="0" cy="12298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3438E6-6D99-6A78-540F-45783C46BDFB}"/>
              </a:ext>
            </a:extLst>
          </p:cNvPr>
          <p:cNvSpPr txBox="1"/>
          <p:nvPr/>
        </p:nvSpPr>
        <p:spPr>
          <a:xfrm>
            <a:off x="8054867" y="5276889"/>
            <a:ext cx="745724" cy="4253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rgbClr val="C71585"/>
                </a:solidFill>
              </a:rPr>
              <a:t>F</a:t>
            </a:r>
            <a:r>
              <a:rPr lang="en-US" sz="1600" baseline="30000" dirty="0">
                <a:solidFill>
                  <a:srgbClr val="C71585"/>
                </a:solidFill>
              </a:rPr>
              <a:t>-1 </a:t>
            </a:r>
            <a:r>
              <a:rPr lang="en-US" sz="1600" dirty="0">
                <a:solidFill>
                  <a:srgbClr val="C71585"/>
                </a:solidFill>
              </a:rPr>
              <a:t>(u)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81861A-F787-92BE-6622-806A422CA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690" y="2584543"/>
            <a:ext cx="190500" cy="1587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5BD6DD-3A59-1658-EBE3-33EC1F1652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6361" y="2550112"/>
            <a:ext cx="495300" cy="234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2812FD-A7A8-3EF4-1D8B-625B5197A301}"/>
              </a:ext>
            </a:extLst>
          </p:cNvPr>
          <p:cNvSpPr txBox="1"/>
          <p:nvPr/>
        </p:nvSpPr>
        <p:spPr>
          <a:xfrm>
            <a:off x="10691710" y="4023319"/>
            <a:ext cx="1297888" cy="22732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You will work through a different method (the accept/reject method) this week </a:t>
            </a:r>
          </a:p>
        </p:txBody>
      </p:sp>
    </p:spTree>
    <p:extLst>
      <p:ext uri="{BB962C8B-B14F-4D97-AF65-F5344CB8AC3E}">
        <p14:creationId xmlns:p14="http://schemas.microsoft.com/office/powerpoint/2010/main" val="70018275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4E10B-BDD7-9534-0D45-5F399B9C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44115-33B8-AE59-3A41-13CA3A5B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42AE5-7039-42F7-2452-F3DF41B3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31</a:t>
            </a:fld>
            <a:endParaRPr lang="en-GB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FA4C7D7-90CD-C699-7499-1F86DB99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BBF0EA4-670F-380B-C421-64E27226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22" y="886805"/>
            <a:ext cx="9298591" cy="5341151"/>
          </a:xfrm>
        </p:spPr>
        <p:txBody>
          <a:bodyPr/>
          <a:lstStyle/>
          <a:p>
            <a:r>
              <a:rPr lang="en-GB" sz="2400" dirty="0"/>
              <a:t>Pandas is a well-known, popular library for data manipulation, analysis, and display.</a:t>
            </a:r>
          </a:p>
          <a:p>
            <a:endParaRPr lang="en-GB" sz="2400" dirty="0"/>
          </a:p>
          <a:p>
            <a:r>
              <a:rPr lang="en-GB" sz="2400" dirty="0"/>
              <a:t>A pandas </a:t>
            </a:r>
            <a:r>
              <a:rPr lang="en-GB" sz="2400" dirty="0" err="1"/>
              <a:t>DataFrame</a:t>
            </a:r>
            <a:r>
              <a:rPr lang="en-GB" sz="2400" dirty="0"/>
              <a:t> is a tabular structure for data (similar to excel) that are used in many ML/statistics applications. </a:t>
            </a:r>
            <a:endParaRPr lang="en-US" sz="2400" dirty="0"/>
          </a:p>
        </p:txBody>
      </p:sp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75CF30E3-2014-FEA9-5190-9D19E9B6A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878" y="630044"/>
            <a:ext cx="1778000" cy="723900"/>
          </a:xfrm>
          <a:prstGeom prst="rect">
            <a:avLst/>
          </a:prstGeom>
        </p:spPr>
      </p:pic>
      <p:pic>
        <p:nvPicPr>
          <p:cNvPr id="11" name="Picture 10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4019D732-8E9B-3D44-89D4-F44DB82A7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0" y="3557380"/>
            <a:ext cx="6362901" cy="2097984"/>
          </a:xfrm>
          <a:prstGeom prst="rect">
            <a:avLst/>
          </a:prstGeom>
        </p:spPr>
      </p:pic>
      <p:pic>
        <p:nvPicPr>
          <p:cNvPr id="12" name="Picture 11" descr="A table with numbers and names&#10;&#10;Description automatically generated">
            <a:extLst>
              <a:ext uri="{FF2B5EF4-FFF2-40B4-BE49-F238E27FC236}">
                <a16:creationId xmlns:a16="http://schemas.microsoft.com/office/drawing/2014/main" id="{55119946-90F8-0EBE-F79C-66700CFC0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6" y="3136898"/>
            <a:ext cx="3523448" cy="323408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0C4B5EA-4721-BD90-8C44-972126159DFA}"/>
              </a:ext>
            </a:extLst>
          </p:cNvPr>
          <p:cNvSpPr/>
          <p:nvPr/>
        </p:nvSpPr>
        <p:spPr>
          <a:xfrm>
            <a:off x="6793630" y="4193898"/>
            <a:ext cx="944217" cy="8249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88139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2C6F9-BC8B-2450-6962-6BFE9169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03316-8A52-30F5-B9EA-5D7F416D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51CD-AC95-BDF5-20F7-0A9814F7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32</a:t>
            </a:fld>
            <a:endParaRPr lang="en-GB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4064326-2400-5619-25AD-8182082B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FB5259A-253F-528A-6B61-4CE51CB1D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22" y="886806"/>
            <a:ext cx="9298591" cy="882360"/>
          </a:xfrm>
        </p:spPr>
        <p:txBody>
          <a:bodyPr/>
          <a:lstStyle/>
          <a:p>
            <a:r>
              <a:rPr lang="en-GB" sz="2400" dirty="0"/>
              <a:t>There is a lot of built-in functionality to manipulate </a:t>
            </a:r>
            <a:r>
              <a:rPr lang="en-GB" sz="2400" dirty="0" err="1"/>
              <a:t>DataFrames</a:t>
            </a:r>
            <a:r>
              <a:rPr lang="en-GB" sz="2400" dirty="0"/>
              <a:t> (sorting, indexing, filtering …) </a:t>
            </a:r>
            <a:endParaRPr lang="en-US" sz="2400" dirty="0"/>
          </a:p>
        </p:txBody>
      </p:sp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6DC547B5-25A0-C209-523A-5B3FB9F2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878" y="630044"/>
            <a:ext cx="1778000" cy="7239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0F79BEF4-649D-A49B-E684-2CCC772FB054}"/>
              </a:ext>
            </a:extLst>
          </p:cNvPr>
          <p:cNvSpPr txBox="1">
            <a:spLocks/>
          </p:cNvSpPr>
          <p:nvPr/>
        </p:nvSpPr>
        <p:spPr>
          <a:xfrm>
            <a:off x="382122" y="5337312"/>
            <a:ext cx="9298591" cy="8823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In this week’s notebook, you have some </a:t>
            </a:r>
            <a:r>
              <a:rPr lang="en-GB" sz="2400" dirty="0" err="1"/>
              <a:t>DataFrame</a:t>
            </a:r>
            <a:r>
              <a:rPr lang="en-GB" sz="2400" dirty="0"/>
              <a:t> manipulation exercises to get started with.</a:t>
            </a:r>
            <a:endParaRPr lang="en-US" sz="2400" dirty="0"/>
          </a:p>
        </p:txBody>
      </p:sp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2C1C801-8A74-9D08-2082-BDA386F09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57" y="2218629"/>
            <a:ext cx="4955806" cy="2462701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F2316D09-1762-8E1A-162C-36FAE4AC4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8" y="3112059"/>
            <a:ext cx="4803154" cy="82005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BBF699A8-122E-A1D3-6027-C232A7763A92}"/>
              </a:ext>
            </a:extLst>
          </p:cNvPr>
          <p:cNvSpPr/>
          <p:nvPr/>
        </p:nvSpPr>
        <p:spPr>
          <a:xfrm>
            <a:off x="5623891" y="3109610"/>
            <a:ext cx="944217" cy="82494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75066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A3FE3EE-AE2B-482E-0FE8-DC8480586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12" y="965995"/>
            <a:ext cx="5917518" cy="4438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7C41C0-80AD-0459-D277-41E077C6E365}"/>
              </a:ext>
            </a:extLst>
          </p:cNvPr>
          <p:cNvSpPr txBox="1"/>
          <p:nvPr/>
        </p:nvSpPr>
        <p:spPr>
          <a:xfrm>
            <a:off x="11515818" y="3558802"/>
            <a:ext cx="577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1/6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D5DE2-73F6-9F6F-EEBB-F641C52C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Frequentist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D5CB-CC18-1ADB-C51F-2707A7BF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1" y="1394619"/>
            <a:ext cx="5929446" cy="4866481"/>
          </a:xfrm>
        </p:spPr>
        <p:txBody>
          <a:bodyPr/>
          <a:lstStyle/>
          <a:p>
            <a:r>
              <a:rPr lang="en-GB" sz="2000" dirty="0"/>
              <a:t>Frequentist (or classical) probability is the definition that you are most likely familiar with. 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an experiment with multiple possible outcomes, where one outcome X is desired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N trials, the desired outcome X is observed n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probability that any single event of the N events is given by the limit of the ratio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B8443-9708-02AC-D89B-656759EF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55FDC-A20D-FCD9-44DC-6CE47338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E251B-7A14-9124-4F44-5312556C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</a:t>
            </a:fld>
            <a:endParaRPr lang="en-GB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75B4936-7D2C-0494-E498-1E5D65222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33" y="4980884"/>
            <a:ext cx="3931923" cy="1183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0F376C-A7F7-AA95-90B7-F5D2C591B2EC}"/>
              </a:ext>
            </a:extLst>
          </p:cNvPr>
          <p:cNvSpPr txBox="1"/>
          <p:nvPr/>
        </p:nvSpPr>
        <p:spPr>
          <a:xfrm>
            <a:off x="7271809" y="1940226"/>
            <a:ext cx="4244009" cy="652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Example: Rolling a 6-sided die</a:t>
            </a:r>
          </a:p>
          <a:p>
            <a:pPr algn="l">
              <a:lnSpc>
                <a:spcPct val="105000"/>
              </a:lnSpc>
            </a:pPr>
            <a:r>
              <a:rPr lang="el-GR" sz="1600" dirty="0"/>
              <a:t>Ω</a:t>
            </a:r>
            <a:r>
              <a:rPr lang="en-GB" sz="1600" dirty="0"/>
              <a:t>={1, 2, 3, 4, 5, 6}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C777D6-4147-4F79-6302-7D8ADD940776}"/>
              </a:ext>
            </a:extLst>
          </p:cNvPr>
          <p:cNvSpPr/>
          <p:nvPr/>
        </p:nvSpPr>
        <p:spPr>
          <a:xfrm>
            <a:off x="4790661" y="5565913"/>
            <a:ext cx="288235" cy="258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826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EA910-65AB-CC20-6FA0-25624789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Probability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F8DF6-C9C3-DF5D-32AD-4385BDAA2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C4CF4-3513-F135-93ED-BE78A6CB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D0865-216D-6B81-C855-C0223B71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20970-0C3F-FDDF-C408-B1E3A2D2E497}"/>
              </a:ext>
            </a:extLst>
          </p:cNvPr>
          <p:cNvSpPr txBox="1"/>
          <p:nvPr/>
        </p:nvSpPr>
        <p:spPr>
          <a:xfrm>
            <a:off x="286826" y="1303257"/>
            <a:ext cx="94909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Bayesians think differently about the interpretation of probability.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 </a:t>
            </a:r>
            <a:r>
              <a:rPr lang="en-US" sz="2400" dirty="0">
                <a:sym typeface="Wingdings" pitchFamily="2" charset="2"/>
              </a:rPr>
              <a:t>physicists we tend to </a:t>
            </a:r>
            <a:r>
              <a:rPr lang="en-US" sz="2400" b="1" dirty="0">
                <a:sym typeface="Wingdings" pitchFamily="2" charset="2"/>
              </a:rPr>
              <a:t>choose the one which is most useful</a:t>
            </a:r>
            <a:r>
              <a:rPr lang="en-US" sz="2400" dirty="0">
                <a:sym typeface="Wingdings" pitchFamily="2" charset="2"/>
              </a:rPr>
              <a:t> for a given application</a:t>
            </a:r>
            <a:endParaRPr lang="en-US" sz="24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BB4ACA-AB3D-43E9-BA17-32797C060A02}"/>
              </a:ext>
            </a:extLst>
          </p:cNvPr>
          <p:cNvSpPr/>
          <p:nvPr/>
        </p:nvSpPr>
        <p:spPr>
          <a:xfrm>
            <a:off x="756375" y="2274838"/>
            <a:ext cx="84026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I asked you what you think the probability it will rain tomorrow is, answering that you’d need to repeat “tomorrow” to give me a frequency is not very helpful! </a:t>
            </a:r>
          </a:p>
          <a:p>
            <a:endParaRPr lang="en-US" sz="2400" dirty="0"/>
          </a:p>
          <a:p>
            <a:r>
              <a:rPr lang="en-US" sz="2400" dirty="0"/>
              <a:t>Bayesians avoid this by interpreting probability in terms of a </a:t>
            </a:r>
            <a:r>
              <a:rPr lang="en-US" sz="2400" b="1" i="1" dirty="0"/>
              <a:t>degree of belief </a:t>
            </a:r>
            <a:r>
              <a:rPr lang="en-US" sz="2400" dirty="0"/>
              <a:t>something will occur.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180DB726-1E1F-9DD7-41F5-6413DAA89768}"/>
              </a:ext>
            </a:extLst>
          </p:cNvPr>
          <p:cNvSpPr/>
          <p:nvPr/>
        </p:nvSpPr>
        <p:spPr>
          <a:xfrm>
            <a:off x="9561229" y="2043403"/>
            <a:ext cx="2160240" cy="1296144"/>
          </a:xfrm>
          <a:prstGeom prst="cloud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CECA543C-A97D-0A72-E505-29BEAEF00EFA}"/>
              </a:ext>
            </a:extLst>
          </p:cNvPr>
          <p:cNvSpPr/>
          <p:nvPr/>
        </p:nvSpPr>
        <p:spPr>
          <a:xfrm rot="20047750">
            <a:off x="9486909" y="3729420"/>
            <a:ext cx="288032" cy="314166"/>
          </a:xfrm>
          <a:prstGeom prst="teardrop">
            <a:avLst/>
          </a:prstGeom>
          <a:solidFill>
            <a:srgbClr val="00BF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ardrop 11">
            <a:extLst>
              <a:ext uri="{FF2B5EF4-FFF2-40B4-BE49-F238E27FC236}">
                <a16:creationId xmlns:a16="http://schemas.microsoft.com/office/drawing/2014/main" id="{BD5D410D-3C5F-443E-8CB8-20214E935384}"/>
              </a:ext>
            </a:extLst>
          </p:cNvPr>
          <p:cNvSpPr/>
          <p:nvPr/>
        </p:nvSpPr>
        <p:spPr>
          <a:xfrm rot="20047750">
            <a:off x="9849261" y="4056035"/>
            <a:ext cx="288032" cy="314166"/>
          </a:xfrm>
          <a:prstGeom prst="teardrop">
            <a:avLst/>
          </a:prstGeom>
          <a:solidFill>
            <a:srgbClr val="00BF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0C624E27-6B3F-AFD3-6853-553378447804}"/>
              </a:ext>
            </a:extLst>
          </p:cNvPr>
          <p:cNvSpPr/>
          <p:nvPr/>
        </p:nvSpPr>
        <p:spPr>
          <a:xfrm rot="20047750">
            <a:off x="10299208" y="3818206"/>
            <a:ext cx="288032" cy="314166"/>
          </a:xfrm>
          <a:prstGeom prst="teardrop">
            <a:avLst/>
          </a:prstGeom>
          <a:solidFill>
            <a:srgbClr val="00BF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082DAD32-FE62-2C16-5388-41BE59363532}"/>
              </a:ext>
            </a:extLst>
          </p:cNvPr>
          <p:cNvSpPr/>
          <p:nvPr/>
        </p:nvSpPr>
        <p:spPr>
          <a:xfrm rot="20047750">
            <a:off x="10983079" y="3525239"/>
            <a:ext cx="288032" cy="314166"/>
          </a:xfrm>
          <a:prstGeom prst="teardrop">
            <a:avLst/>
          </a:prstGeom>
          <a:solidFill>
            <a:srgbClr val="00BF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5ADDCC29-0CC7-9D69-FA61-88390AA81C25}"/>
              </a:ext>
            </a:extLst>
          </p:cNvPr>
          <p:cNvSpPr/>
          <p:nvPr/>
        </p:nvSpPr>
        <p:spPr>
          <a:xfrm rot="20047750">
            <a:off x="9901058" y="3574000"/>
            <a:ext cx="288032" cy="314166"/>
          </a:xfrm>
          <a:prstGeom prst="teardrop">
            <a:avLst/>
          </a:prstGeom>
          <a:solidFill>
            <a:srgbClr val="00BF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F76C0AED-1EC4-99D7-BE84-D2721488A4F2}"/>
              </a:ext>
            </a:extLst>
          </p:cNvPr>
          <p:cNvSpPr/>
          <p:nvPr/>
        </p:nvSpPr>
        <p:spPr>
          <a:xfrm rot="20047750">
            <a:off x="11325934" y="3192265"/>
            <a:ext cx="288032" cy="314166"/>
          </a:xfrm>
          <a:prstGeom prst="teardrop">
            <a:avLst/>
          </a:prstGeom>
          <a:solidFill>
            <a:srgbClr val="00BF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823EB41F-E97C-BD81-1390-F61A69042701}"/>
              </a:ext>
            </a:extLst>
          </p:cNvPr>
          <p:cNvSpPr/>
          <p:nvPr/>
        </p:nvSpPr>
        <p:spPr>
          <a:xfrm rot="20047750">
            <a:off x="10511764" y="3443493"/>
            <a:ext cx="288032" cy="314166"/>
          </a:xfrm>
          <a:prstGeom prst="teardrop">
            <a:avLst/>
          </a:prstGeom>
          <a:solidFill>
            <a:srgbClr val="00BF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ardrop 17">
            <a:extLst>
              <a:ext uri="{FF2B5EF4-FFF2-40B4-BE49-F238E27FC236}">
                <a16:creationId xmlns:a16="http://schemas.microsoft.com/office/drawing/2014/main" id="{6A51208B-3CD6-CF52-A867-C4CBBF073814}"/>
              </a:ext>
            </a:extLst>
          </p:cNvPr>
          <p:cNvSpPr/>
          <p:nvPr/>
        </p:nvSpPr>
        <p:spPr>
          <a:xfrm rot="20047750">
            <a:off x="9573348" y="3231156"/>
            <a:ext cx="288032" cy="314166"/>
          </a:xfrm>
          <a:prstGeom prst="teardrop">
            <a:avLst/>
          </a:prstGeom>
          <a:solidFill>
            <a:srgbClr val="00BF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id="{581809D1-5919-EB55-7C33-F9CDBA2FC520}"/>
              </a:ext>
            </a:extLst>
          </p:cNvPr>
          <p:cNvSpPr/>
          <p:nvPr/>
        </p:nvSpPr>
        <p:spPr>
          <a:xfrm rot="20047750">
            <a:off x="10711995" y="3999200"/>
            <a:ext cx="288032" cy="314166"/>
          </a:xfrm>
          <a:prstGeom prst="teardrop">
            <a:avLst/>
          </a:prstGeom>
          <a:solidFill>
            <a:srgbClr val="00BFFF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934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DAC1-3636-55D1-4CCB-37645BE2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28ACA-0B26-CB09-1287-244A7532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AEA95-C4ED-0CA7-5AE3-722BCE5C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5509B-B2B7-6063-F46E-113A974E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8F56E4-7A51-AFCA-BE1F-27426E68D354}"/>
              </a:ext>
            </a:extLst>
          </p:cNvPr>
          <p:cNvSpPr txBox="1"/>
          <p:nvPr/>
        </p:nvSpPr>
        <p:spPr>
          <a:xfrm>
            <a:off x="323528" y="915566"/>
            <a:ext cx="776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probability that two events </a:t>
            </a:r>
            <a:r>
              <a:rPr lang="en-US" sz="2400" b="1" i="1" dirty="0"/>
              <a:t>A and B occur </a:t>
            </a:r>
            <a:r>
              <a:rPr lang="en-US" sz="2400" dirty="0"/>
              <a:t>is given by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1C592B-C332-18ED-EF9B-BCEA4CE67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0" y="1563638"/>
            <a:ext cx="6444208" cy="5872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FA0E7C-8C65-3A86-8D8E-27E0EB927580}"/>
              </a:ext>
            </a:extLst>
          </p:cNvPr>
          <p:cNvSpPr txBox="1"/>
          <p:nvPr/>
        </p:nvSpPr>
        <p:spPr>
          <a:xfrm>
            <a:off x="822083" y="2337306"/>
            <a:ext cx="3384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Probability that A occurs given that B has occurred</a:t>
            </a:r>
          </a:p>
          <a:p>
            <a:r>
              <a:rPr lang="en-US" sz="2000" dirty="0">
                <a:sym typeface="Wingdings" pitchFamily="2" charset="2"/>
              </a:rPr>
              <a:t>    </a:t>
            </a:r>
            <a:r>
              <a:rPr lang="en-US" sz="2000" i="1" dirty="0">
                <a:sym typeface="Wingdings" pitchFamily="2" charset="2"/>
              </a:rPr>
              <a:t>Conditional probability</a:t>
            </a:r>
            <a:endParaRPr lang="en-US" sz="2000" i="1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863F221-C6D9-15C0-1CD6-3DC2FA800FE3}"/>
              </a:ext>
            </a:extLst>
          </p:cNvPr>
          <p:cNvSpPr/>
          <p:nvPr/>
        </p:nvSpPr>
        <p:spPr>
          <a:xfrm rot="12069917">
            <a:off x="3939227" y="2081973"/>
            <a:ext cx="172707" cy="558800"/>
          </a:xfrm>
          <a:custGeom>
            <a:avLst/>
            <a:gdLst>
              <a:gd name="connsiteX0" fmla="*/ 284382 w 284382"/>
              <a:gd name="connsiteY0" fmla="*/ 0 h 558800"/>
              <a:gd name="connsiteX1" fmla="*/ 4982 w 284382"/>
              <a:gd name="connsiteY1" fmla="*/ 245533 h 558800"/>
              <a:gd name="connsiteX2" fmla="*/ 131982 w 284382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382" h="558800">
                <a:moveTo>
                  <a:pt x="284382" y="0"/>
                </a:moveTo>
                <a:cubicBezTo>
                  <a:pt x="157382" y="76200"/>
                  <a:pt x="30382" y="152400"/>
                  <a:pt x="4982" y="245533"/>
                </a:cubicBezTo>
                <a:cubicBezTo>
                  <a:pt x="-20418" y="338666"/>
                  <a:pt x="55782" y="448733"/>
                  <a:pt x="131982" y="558800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EA3E63-0437-3D00-A6E1-F153F24BDEF2}"/>
              </a:ext>
            </a:extLst>
          </p:cNvPr>
          <p:cNvGrpSpPr/>
          <p:nvPr/>
        </p:nvGrpSpPr>
        <p:grpSpPr>
          <a:xfrm>
            <a:off x="7812360" y="2733848"/>
            <a:ext cx="3600400" cy="2317649"/>
            <a:chOff x="4572000" y="2378226"/>
            <a:chExt cx="3600400" cy="231764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734C7C-52D3-5E37-B305-B923101294E4}"/>
                </a:ext>
              </a:extLst>
            </p:cNvPr>
            <p:cNvSpPr/>
            <p:nvPr/>
          </p:nvSpPr>
          <p:spPr>
            <a:xfrm>
              <a:off x="4572000" y="2378226"/>
              <a:ext cx="3600400" cy="231550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DC6ABC-0090-4471-9C1D-9BB2FAC534F3}"/>
                </a:ext>
              </a:extLst>
            </p:cNvPr>
            <p:cNvSpPr/>
            <p:nvPr/>
          </p:nvSpPr>
          <p:spPr>
            <a:xfrm>
              <a:off x="4644008" y="2571751"/>
              <a:ext cx="2088232" cy="1893293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3AC79D9-9610-0696-942C-3AA893390ABD}"/>
                </a:ext>
              </a:extLst>
            </p:cNvPr>
            <p:cNvSpPr/>
            <p:nvPr/>
          </p:nvSpPr>
          <p:spPr>
            <a:xfrm>
              <a:off x="6012160" y="2571750"/>
              <a:ext cx="2088232" cy="1893293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0ABF3C-A869-511B-BE9C-67BA47235BDC}"/>
                </a:ext>
              </a:extLst>
            </p:cNvPr>
            <p:cNvSpPr txBox="1"/>
            <p:nvPr/>
          </p:nvSpPr>
          <p:spPr>
            <a:xfrm>
              <a:off x="5256076" y="3321935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B3342D-F81A-3006-C8E0-9C5E6A6930C6}"/>
                </a:ext>
              </a:extLst>
            </p:cNvPr>
            <p:cNvSpPr txBox="1"/>
            <p:nvPr/>
          </p:nvSpPr>
          <p:spPr>
            <a:xfrm>
              <a:off x="7079303" y="3320434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3FC8DF-64CE-1157-3722-343162E3E6D2}"/>
                </a:ext>
              </a:extLst>
            </p:cNvPr>
            <p:cNvSpPr txBox="1"/>
            <p:nvPr/>
          </p:nvSpPr>
          <p:spPr>
            <a:xfrm>
              <a:off x="6003588" y="3305146"/>
              <a:ext cx="836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A&amp;B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C7EBC4-3F89-669D-D162-256508818523}"/>
                </a:ext>
              </a:extLst>
            </p:cNvPr>
            <p:cNvSpPr txBox="1"/>
            <p:nvPr/>
          </p:nvSpPr>
          <p:spPr>
            <a:xfrm>
              <a:off x="4608004" y="4234210"/>
              <a:ext cx="648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400" dirty="0"/>
                <a:t>Ω</a:t>
              </a:r>
              <a:endParaRPr lang="en-US" sz="24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A704B7B-6474-8C63-00E6-11EA5139B581}"/>
              </a:ext>
            </a:extLst>
          </p:cNvPr>
          <p:cNvSpPr txBox="1"/>
          <p:nvPr/>
        </p:nvSpPr>
        <p:spPr>
          <a:xfrm>
            <a:off x="383328" y="3576705"/>
            <a:ext cx="4525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Rearranging gives us Bayes’ rule!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31C0961A-7A42-6EBB-B238-5D11A5D8E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7" y="4096882"/>
            <a:ext cx="5480161" cy="170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61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B755-B945-4286-18FA-6A08460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27FFB-4E50-F2C1-15A1-8EADA63A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9B988-65F6-7D0A-5C07-C6E7D9B4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8A09-35FE-F4E8-7364-70EE703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7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BC2BD-7DE4-FE32-FA9D-24332E0A2163}"/>
              </a:ext>
            </a:extLst>
          </p:cNvPr>
          <p:cNvSpPr txBox="1"/>
          <p:nvPr/>
        </p:nvSpPr>
        <p:spPr>
          <a:xfrm>
            <a:off x="325800" y="1051029"/>
            <a:ext cx="101667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probability distribution describes how often different outcomes of a random variable X will occur</a:t>
            </a:r>
            <a:endParaRPr lang="en-GB" sz="1800" dirty="0"/>
          </a:p>
          <a:p>
            <a:endParaRPr lang="en-GB" dirty="0"/>
          </a:p>
          <a:p>
            <a:r>
              <a:rPr lang="en-GB" dirty="0"/>
              <a:t>If we have some space of possibilities </a:t>
            </a:r>
            <a:r>
              <a:rPr lang="el-GR" sz="1800" dirty="0"/>
              <a:t>Ω</a:t>
            </a:r>
            <a:r>
              <a:rPr lang="en-GB" sz="1800" dirty="0"/>
              <a:t>, then </a:t>
            </a:r>
            <a:r>
              <a:rPr lang="en-GB" dirty="0"/>
              <a:t>t</a:t>
            </a:r>
            <a:r>
              <a:rPr lang="en-GB" sz="1800" dirty="0"/>
              <a:t>he corresponding probabilities P(X)</a:t>
            </a:r>
            <a:r>
              <a:rPr lang="el-GR" sz="1800" baseline="-25000" dirty="0"/>
              <a:t>Ω</a:t>
            </a:r>
            <a:r>
              <a:rPr lang="el-GR" sz="1800" dirty="0"/>
              <a:t> </a:t>
            </a:r>
            <a:r>
              <a:rPr lang="en-GB" sz="1800" dirty="0"/>
              <a:t> over all possible values of X ∈ </a:t>
            </a:r>
            <a:r>
              <a:rPr lang="el-GR" sz="1800" dirty="0"/>
              <a:t>Ω </a:t>
            </a:r>
            <a:r>
              <a:rPr lang="en-GB" sz="1800" dirty="0"/>
              <a:t>form a probability distribution. </a:t>
            </a:r>
          </a:p>
          <a:p>
            <a:endParaRPr lang="en-GB" sz="1800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B2917-7012-5680-288C-92067062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88" y="2454965"/>
            <a:ext cx="1382487" cy="3237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7558B5-98D4-8DFA-3EC7-1410DDB89D78}"/>
              </a:ext>
            </a:extLst>
          </p:cNvPr>
          <p:cNvCxnSpPr/>
          <p:nvPr/>
        </p:nvCxnSpPr>
        <p:spPr>
          <a:xfrm>
            <a:off x="2597543" y="2616838"/>
            <a:ext cx="41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F2F467-50EC-69DB-72CF-C92B66F62745}"/>
              </a:ext>
            </a:extLst>
          </p:cNvPr>
          <p:cNvSpPr txBox="1"/>
          <p:nvPr/>
        </p:nvSpPr>
        <p:spPr>
          <a:xfrm>
            <a:off x="3147802" y="2376503"/>
            <a:ext cx="3107444" cy="450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Read as “X is distributed </a:t>
            </a:r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according to f(X)”</a:t>
            </a:r>
          </a:p>
        </p:txBody>
      </p:sp>
    </p:spTree>
    <p:extLst>
      <p:ext uri="{BB962C8B-B14F-4D97-AF65-F5344CB8AC3E}">
        <p14:creationId xmlns:p14="http://schemas.microsoft.com/office/powerpoint/2010/main" val="16529832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B755-B945-4286-18FA-6A08460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27FFB-4E50-F2C1-15A1-8EADA63A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9B988-65F6-7D0A-5C07-C6E7D9B4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8A09-35FE-F4E8-7364-70EE703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8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BC2BD-7DE4-FE32-FA9D-24332E0A2163}"/>
              </a:ext>
            </a:extLst>
          </p:cNvPr>
          <p:cNvSpPr txBox="1"/>
          <p:nvPr/>
        </p:nvSpPr>
        <p:spPr>
          <a:xfrm>
            <a:off x="325800" y="1051029"/>
            <a:ext cx="101667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probability distribution describes how often different outcomes of a random variable X will occur</a:t>
            </a:r>
            <a:endParaRPr lang="en-GB" sz="1800" dirty="0"/>
          </a:p>
          <a:p>
            <a:endParaRPr lang="en-GB" dirty="0"/>
          </a:p>
          <a:p>
            <a:r>
              <a:rPr lang="en-GB" dirty="0"/>
              <a:t>If we have some space of possibilities </a:t>
            </a:r>
            <a:r>
              <a:rPr lang="el-GR" sz="1800" dirty="0"/>
              <a:t>Ω</a:t>
            </a:r>
            <a:r>
              <a:rPr lang="en-GB" sz="1800" dirty="0"/>
              <a:t>, then </a:t>
            </a:r>
            <a:r>
              <a:rPr lang="en-GB" dirty="0"/>
              <a:t>t</a:t>
            </a:r>
            <a:r>
              <a:rPr lang="en-GB" sz="1800" dirty="0"/>
              <a:t>he corresponding probabilities P(X)</a:t>
            </a:r>
            <a:r>
              <a:rPr lang="el-GR" sz="1800" baseline="-25000" dirty="0"/>
              <a:t>Ω</a:t>
            </a:r>
            <a:r>
              <a:rPr lang="el-GR" sz="1800" dirty="0"/>
              <a:t> </a:t>
            </a:r>
            <a:r>
              <a:rPr lang="en-GB" sz="1800" dirty="0"/>
              <a:t> over all possible values of X ∈ </a:t>
            </a:r>
            <a:r>
              <a:rPr lang="el-GR" sz="1800" dirty="0"/>
              <a:t>Ω </a:t>
            </a:r>
            <a:r>
              <a:rPr lang="en-GB" sz="1800" dirty="0"/>
              <a:t>form a probability distribution. </a:t>
            </a:r>
          </a:p>
          <a:p>
            <a:endParaRPr lang="en-GB" dirty="0"/>
          </a:p>
        </p:txBody>
      </p:sp>
      <p:pic>
        <p:nvPicPr>
          <p:cNvPr id="12" name="Picture 11" descr="A graph of a number of bars&#10;&#10;Description automatically generated">
            <a:extLst>
              <a:ext uri="{FF2B5EF4-FFF2-40B4-BE49-F238E27FC236}">
                <a16:creationId xmlns:a16="http://schemas.microsoft.com/office/drawing/2014/main" id="{1426EB0B-39B9-D364-ABBD-61FE132BE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70" y="2454965"/>
            <a:ext cx="5330651" cy="3728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ED2F41-1340-B92F-2BAA-FB40FD429C87}"/>
              </a:ext>
            </a:extLst>
          </p:cNvPr>
          <p:cNvSpPr txBox="1"/>
          <p:nvPr/>
        </p:nvSpPr>
        <p:spPr>
          <a:xfrm>
            <a:off x="325800" y="3036983"/>
            <a:ext cx="54885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As an example, if X is the outcome of a single die roll, then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Ω = {</a:t>
            </a:r>
            <a:r>
              <a:rPr lang="en-GB" sz="1800" dirty="0"/>
              <a:t>X = 1, X = 2,X = 3,X = 4,X = 5}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P(X) =1/6 for every possible value of X</a:t>
            </a:r>
            <a:endParaRPr lang="en-GB" dirty="0"/>
          </a:p>
          <a:p>
            <a:endParaRPr lang="en-GB" dirty="0"/>
          </a:p>
          <a:p>
            <a:r>
              <a:rPr lang="en-GB" dirty="0"/>
              <a:t>T</a:t>
            </a:r>
            <a:r>
              <a:rPr lang="en-GB" sz="1800" dirty="0"/>
              <a:t>he </a:t>
            </a:r>
            <a:r>
              <a:rPr lang="en-GB" sz="1800" b="1" dirty="0"/>
              <a:t>probability distribution is uniform</a:t>
            </a:r>
            <a:r>
              <a:rPr lang="en-GB" sz="1800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4DEE0-C620-470A-E2AE-20B2578C7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88" y="2454965"/>
            <a:ext cx="1382487" cy="3237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238728-E1D6-3E10-3558-04E78F688103}"/>
              </a:ext>
            </a:extLst>
          </p:cNvPr>
          <p:cNvCxnSpPr/>
          <p:nvPr/>
        </p:nvCxnSpPr>
        <p:spPr>
          <a:xfrm>
            <a:off x="2597543" y="2616838"/>
            <a:ext cx="41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3C1205-C471-AAB9-4D28-E79916C65155}"/>
              </a:ext>
            </a:extLst>
          </p:cNvPr>
          <p:cNvSpPr txBox="1"/>
          <p:nvPr/>
        </p:nvSpPr>
        <p:spPr>
          <a:xfrm>
            <a:off x="3147802" y="2376503"/>
            <a:ext cx="3107444" cy="450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Read as “X is distributed </a:t>
            </a:r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according to f(X)”</a:t>
            </a:r>
          </a:p>
        </p:txBody>
      </p:sp>
    </p:spTree>
    <p:extLst>
      <p:ext uri="{BB962C8B-B14F-4D97-AF65-F5344CB8AC3E}">
        <p14:creationId xmlns:p14="http://schemas.microsoft.com/office/powerpoint/2010/main" val="14294215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B755-B945-4286-18FA-6A084609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27FFB-4E50-F2C1-15A1-8EADA63A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08/01/2025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9B988-65F6-7D0A-5C07-C6E7D9B4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68A09-35FE-F4E8-7364-70EE703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9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BC2BD-7DE4-FE32-FA9D-24332E0A2163}"/>
              </a:ext>
            </a:extLst>
          </p:cNvPr>
          <p:cNvSpPr txBox="1"/>
          <p:nvPr/>
        </p:nvSpPr>
        <p:spPr>
          <a:xfrm>
            <a:off x="325800" y="1051029"/>
            <a:ext cx="101667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probability distribution describes how often different outcomes of a random variable X will occur</a:t>
            </a:r>
            <a:endParaRPr lang="en-GB" sz="1800" dirty="0"/>
          </a:p>
          <a:p>
            <a:endParaRPr lang="en-GB" dirty="0"/>
          </a:p>
          <a:p>
            <a:r>
              <a:rPr lang="en-GB" dirty="0"/>
              <a:t>If we have some space of possibilities </a:t>
            </a:r>
            <a:r>
              <a:rPr lang="el-GR" sz="1800" dirty="0"/>
              <a:t>Ω</a:t>
            </a:r>
            <a:r>
              <a:rPr lang="en-GB" sz="1800" dirty="0"/>
              <a:t>, then </a:t>
            </a:r>
            <a:r>
              <a:rPr lang="en-GB" dirty="0"/>
              <a:t>t</a:t>
            </a:r>
            <a:r>
              <a:rPr lang="en-GB" sz="1800" dirty="0"/>
              <a:t>he corresponding probabilities P(X)</a:t>
            </a:r>
            <a:r>
              <a:rPr lang="el-GR" sz="1800" baseline="-25000" dirty="0"/>
              <a:t>Ω</a:t>
            </a:r>
            <a:r>
              <a:rPr lang="el-GR" sz="1800" dirty="0"/>
              <a:t> </a:t>
            </a:r>
            <a:r>
              <a:rPr lang="en-GB" sz="1800" dirty="0"/>
              <a:t> over all possible values of X ∈ </a:t>
            </a:r>
            <a:r>
              <a:rPr lang="el-GR" sz="1800" dirty="0"/>
              <a:t>Ω </a:t>
            </a:r>
            <a:r>
              <a:rPr lang="en-GB" sz="1800" dirty="0"/>
              <a:t>form a probability distribution. </a:t>
            </a:r>
          </a:p>
          <a:p>
            <a:endParaRPr lang="en-GB" dirty="0"/>
          </a:p>
        </p:txBody>
      </p:sp>
      <p:pic>
        <p:nvPicPr>
          <p:cNvPr id="12" name="Picture 11" descr="A graph of a number of bars&#10;&#10;Description automatically generated">
            <a:extLst>
              <a:ext uri="{FF2B5EF4-FFF2-40B4-BE49-F238E27FC236}">
                <a16:creationId xmlns:a16="http://schemas.microsoft.com/office/drawing/2014/main" id="{1426EB0B-39B9-D364-ABBD-61FE132BE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70" y="2454965"/>
            <a:ext cx="5330651" cy="37288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A873DD-0192-8C4E-CCC6-618D7510D8F3}"/>
              </a:ext>
            </a:extLst>
          </p:cNvPr>
          <p:cNvSpPr txBox="1"/>
          <p:nvPr/>
        </p:nvSpPr>
        <p:spPr>
          <a:xfrm>
            <a:off x="407504" y="5148470"/>
            <a:ext cx="4790661" cy="9442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X in this case is a </a:t>
            </a:r>
            <a:r>
              <a:rPr lang="en-US" b="1" dirty="0"/>
              <a:t>discrete random variable	</a:t>
            </a:r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   We call it’s distribution a </a:t>
            </a: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probability mass function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 (</a:t>
            </a:r>
            <a:r>
              <a:rPr lang="en-US" dirty="0" err="1">
                <a:solidFill>
                  <a:schemeClr val="tx1"/>
                </a:solidFill>
                <a:sym typeface="Wingdings" pitchFamily="2" charset="2"/>
              </a:rPr>
              <a:t>p.m.f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D2F41-1340-B92F-2BAA-FB40FD429C87}"/>
              </a:ext>
            </a:extLst>
          </p:cNvPr>
          <p:cNvSpPr txBox="1"/>
          <p:nvPr/>
        </p:nvSpPr>
        <p:spPr>
          <a:xfrm>
            <a:off x="325800" y="3036983"/>
            <a:ext cx="54885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As an example, if X is the outcome of a single die roll, then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dirty="0"/>
              <a:t>Ω = {</a:t>
            </a:r>
            <a:r>
              <a:rPr lang="en-GB" sz="1800" dirty="0"/>
              <a:t>X = 1, X = 2,X = 3,X = 4,X = 5}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P(X) =1/6 for every possible value of X</a:t>
            </a:r>
            <a:endParaRPr lang="en-GB" dirty="0"/>
          </a:p>
          <a:p>
            <a:endParaRPr lang="en-GB" dirty="0"/>
          </a:p>
          <a:p>
            <a:r>
              <a:rPr lang="en-GB" dirty="0"/>
              <a:t>T</a:t>
            </a:r>
            <a:r>
              <a:rPr lang="en-GB" sz="1800" dirty="0"/>
              <a:t>he </a:t>
            </a:r>
            <a:r>
              <a:rPr lang="en-GB" sz="1800" b="1" dirty="0"/>
              <a:t>probability distribution is uniform</a:t>
            </a:r>
            <a:r>
              <a:rPr lang="en-GB" sz="1800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4DEE0-C620-470A-E2AE-20B2578C7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88" y="2454965"/>
            <a:ext cx="1382487" cy="32374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238728-E1D6-3E10-3558-04E78F688103}"/>
              </a:ext>
            </a:extLst>
          </p:cNvPr>
          <p:cNvCxnSpPr/>
          <p:nvPr/>
        </p:nvCxnSpPr>
        <p:spPr>
          <a:xfrm>
            <a:off x="2597543" y="2616838"/>
            <a:ext cx="412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3C1205-C471-AAB9-4D28-E79916C65155}"/>
              </a:ext>
            </a:extLst>
          </p:cNvPr>
          <p:cNvSpPr txBox="1"/>
          <p:nvPr/>
        </p:nvSpPr>
        <p:spPr>
          <a:xfrm>
            <a:off x="3147802" y="2376503"/>
            <a:ext cx="3107444" cy="4505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Read as “X is distributed </a:t>
            </a:r>
          </a:p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according to f(X)”</a:t>
            </a:r>
          </a:p>
        </p:txBody>
      </p:sp>
    </p:spTree>
    <p:extLst>
      <p:ext uri="{BB962C8B-B14F-4D97-AF65-F5344CB8AC3E}">
        <p14:creationId xmlns:p14="http://schemas.microsoft.com/office/powerpoint/2010/main" val="19650052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werPoint 16_9 template.potx" id="{9379B5C2-89E2-4436-AAC2-A0EB58951E1D}" vid="{86F68850-0020-4398-8624-9E78985566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289</TotalTime>
  <Words>2444</Words>
  <Application>Microsoft Macintosh PowerPoint</Application>
  <PresentationFormat>Widescreen</PresentationFormat>
  <Paragraphs>341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Imperial Sans Text Medium</vt:lpstr>
      <vt:lpstr>Calibri</vt:lpstr>
      <vt:lpstr>Wingdings</vt:lpstr>
      <vt:lpstr>Imperial Sans Text Semibold</vt:lpstr>
      <vt:lpstr>Imperial Sans Text</vt:lpstr>
      <vt:lpstr>Arial</vt:lpstr>
      <vt:lpstr>ICL PPT Theme</vt:lpstr>
      <vt:lpstr>PHYS60022 Data Science and Machine Learning for Physics</vt:lpstr>
      <vt:lpstr>Basics of Probability</vt:lpstr>
      <vt:lpstr>Frequentist Probability</vt:lpstr>
      <vt:lpstr>Frequentist Probability</vt:lpstr>
      <vt:lpstr>Bayesian Probability</vt:lpstr>
      <vt:lpstr>Bayes’ Theorem</vt:lpstr>
      <vt:lpstr>Probability Distributions</vt:lpstr>
      <vt:lpstr>Probability Distributions</vt:lpstr>
      <vt:lpstr>Probability Distributions</vt:lpstr>
      <vt:lpstr>Binomial Distribution</vt:lpstr>
      <vt:lpstr>Binomial Distribution</vt:lpstr>
      <vt:lpstr>Poisson Distribution</vt:lpstr>
      <vt:lpstr>Continuous random variables</vt:lpstr>
      <vt:lpstr>Gaussian Distribution</vt:lpstr>
      <vt:lpstr>Gaussian Distribution</vt:lpstr>
      <vt:lpstr>Gaussian Distribution and the CLT</vt:lpstr>
      <vt:lpstr>Gaussian Distribution and the CLT</vt:lpstr>
      <vt:lpstr>χ2 probability distribution</vt:lpstr>
      <vt:lpstr>χ2 probability distribution</vt:lpstr>
      <vt:lpstr>χ2 probability distribution</vt:lpstr>
      <vt:lpstr>Multivariate probability distributions</vt:lpstr>
      <vt:lpstr>Multivariate Gaussian</vt:lpstr>
      <vt:lpstr>Moments of Probability Distributions</vt:lpstr>
      <vt:lpstr>Moments of Probability Distributions</vt:lpstr>
      <vt:lpstr>Moments of common probability densities (reminder)</vt:lpstr>
      <vt:lpstr>Monte Carlo methods</vt:lpstr>
      <vt:lpstr>Monte Carlo methods</vt:lpstr>
      <vt:lpstr>Random Numbers - Inverse Transform</vt:lpstr>
      <vt:lpstr>Random Numbers - Inverse Transform</vt:lpstr>
      <vt:lpstr>Random Numbers - Inverse Transform</vt:lpstr>
      <vt:lpstr>Pandas</vt:lpstr>
      <vt:lpstr>Pandas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Nicholas Wardle</dc:creator>
  <cp:lastModifiedBy>Nicholas Wardle</cp:lastModifiedBy>
  <cp:revision>4</cp:revision>
  <dcterms:created xsi:type="dcterms:W3CDTF">2024-12-09T14:28:11Z</dcterms:created>
  <dcterms:modified xsi:type="dcterms:W3CDTF">2025-01-08T10:07:33Z</dcterms:modified>
</cp:coreProperties>
</file>